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0"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72"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010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86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341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3912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300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6206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672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939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342125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16548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69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1387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53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833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864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54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272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860857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g" /><Relationship Id="rId1" Type="http://schemas.openxmlformats.org/officeDocument/2006/relationships/slideLayout" Target="../slideLayouts/slideLayout6.xml" /><Relationship Id="rId4" Type="http://schemas.openxmlformats.org/officeDocument/2006/relationships/image" Target="../media/image18.jpeg" /></Relationships>
</file>

<file path=ppt/slides/_rels/slide11.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d433"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9.png" /><Relationship Id="rId1" Type="http://schemas.openxmlformats.org/officeDocument/2006/relationships/slideLayout" Target="../slideLayouts/slideLayout6.xml" /><Relationship Id="rId4" Type="http://schemas.openxmlformats.org/officeDocument/2006/relationships/image" Target="../media/image10.jpg"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4.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04962" y="908206"/>
            <a:ext cx="7629525" cy="1001556"/>
          </a:xfrm>
          <a:prstGeom prst="rect">
            <a:avLst/>
          </a:prstGeom>
        </p:spPr>
        <p:txBody>
          <a:bodyPr vert="horz" wrap="square" lIns="0" tIns="16510" rIns="0" bIns="0" rtlCol="0">
            <a:spAutoFit/>
          </a:bodyPr>
          <a:lstStyle/>
          <a:p>
            <a:pPr marL="3213735">
              <a:spcBef>
                <a:spcPts val="130"/>
              </a:spcBef>
            </a:pPr>
            <a:r>
              <a:rPr lang="en-US" b="1" i="1" dirty="0">
                <a:solidFill>
                  <a:srgbClr val="C00000"/>
                </a:solidFill>
                <a:effectLst/>
                <a:latin typeface="Times New Roman" panose="02020603050405020304" pitchFamily="18" charset="0"/>
                <a:cs typeface="Times New Roman" panose="02020603050405020304" pitchFamily="18" charset="0"/>
              </a:rPr>
              <a:t>Digital Portfolio </a:t>
            </a:r>
            <a:br>
              <a:rPr lang="en-US" b="1" i="1" dirty="0">
                <a:solidFill>
                  <a:srgbClr val="C00000"/>
                </a:solidFill>
                <a:effectLst/>
                <a:latin typeface="Roboto" panose="020F0502020204030204" pitchFamily="2" charset="0"/>
              </a:rPr>
            </a:br>
            <a:endParaRPr i="1" spc="15" dirty="0">
              <a:solidFill>
                <a:srgbClr val="C00000"/>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941647" y="2491799"/>
            <a:ext cx="8248877" cy="3046988"/>
          </a:xfrm>
          <a:prstGeom prst="rect">
            <a:avLst/>
          </a:prstGeom>
          <a:noFill/>
        </p:spPr>
        <p:txBody>
          <a:bodyPr wrap="square" lIns="91440" tIns="45720" rIns="91440" bIns="45720" rtlCol="0" anchor="ctr">
            <a:spAutoFit/>
          </a:bodyPr>
          <a:lstStyle/>
          <a:p>
            <a:r>
              <a:rPr lang="en-US" sz="2400" dirty="0">
                <a:solidFill>
                  <a:srgbClr val="0070C0"/>
                </a:solidFill>
              </a:rPr>
              <a:t>STUDENT NAME: </a:t>
            </a:r>
            <a:r>
              <a:rPr lang="en-US" sz="2400" dirty="0">
                <a:solidFill>
                  <a:srgbClr val="7030A0"/>
                </a:solidFill>
              </a:rPr>
              <a:t>M.PRIYADHARSHINI</a:t>
            </a:r>
          </a:p>
          <a:p>
            <a:r>
              <a:rPr lang="en-US" sz="2400" dirty="0">
                <a:solidFill>
                  <a:srgbClr val="0070C0"/>
                </a:solidFill>
              </a:rPr>
              <a:t>REGISTER NO AND NMID: </a:t>
            </a:r>
            <a:endParaRPr lang="en-US" sz="2400" dirty="0">
              <a:solidFill>
                <a:srgbClr val="0070C0"/>
              </a:solidFill>
              <a:cs typeface="Calibri"/>
            </a:endParaRPr>
          </a:p>
          <a:p>
            <a:r>
              <a:rPr lang="en-US" sz="2400" dirty="0">
                <a:solidFill>
                  <a:srgbClr val="0070C0"/>
                </a:solidFill>
              </a:rPr>
              <a:t>DEPARTMENT: </a:t>
            </a:r>
            <a:r>
              <a:rPr lang="en-US" sz="2400" dirty="0">
                <a:solidFill>
                  <a:srgbClr val="7030A0"/>
                </a:solidFill>
              </a:rPr>
              <a:t>COMPUTER SCIENCE </a:t>
            </a:r>
          </a:p>
          <a:p>
            <a:r>
              <a:rPr lang="en-US" sz="2400" dirty="0">
                <a:solidFill>
                  <a:srgbClr val="0070C0"/>
                </a:solidFill>
              </a:rPr>
              <a:t>COLLEGE: COLLEGE/ UNIVERSITY </a:t>
            </a:r>
            <a:r>
              <a:rPr lang="en-US" sz="2400" dirty="0">
                <a:solidFill>
                  <a:srgbClr val="7030A0"/>
                </a:solidFill>
              </a:rPr>
              <a:t>SREE ABIRAAMI ARTS AND SCIENCE COLLEGE FOR WOMEN, GUDIYATHAM </a:t>
            </a:r>
          </a:p>
          <a:p>
            <a:r>
              <a:rPr lang="en-US" sz="2400">
                <a:solidFill>
                  <a:srgbClr val="7030A0"/>
                </a:solidFill>
              </a:rPr>
              <a:t>FROMTHIRUVALLUR </a:t>
            </a:r>
            <a:r>
              <a:rPr lang="en-US" sz="2400" dirty="0">
                <a:solidFill>
                  <a:srgbClr val="7030A0"/>
                </a:solidFill>
              </a:rPr>
              <a:t>UNIVERSITY.</a:t>
            </a:r>
            <a:endParaRPr lang="en-US" sz="2400" dirty="0">
              <a:solidFill>
                <a:srgbClr val="0070C0"/>
              </a:solidFill>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85682" y="1014325"/>
            <a:ext cx="7634517" cy="670696"/>
          </a:xfrm>
          <a:prstGeom prst="rect">
            <a:avLst/>
          </a:prstGeom>
        </p:spPr>
        <p:txBody>
          <a:bodyPr vert="horz" wrap="square" lIns="0" tIns="16510" rIns="0" bIns="0" rtlCol="0">
            <a:spAutoFit/>
          </a:bodyPr>
          <a:lstStyle/>
          <a:p>
            <a:pPr marL="12700">
              <a:lnSpc>
                <a:spcPct val="100000"/>
              </a:lnSpc>
              <a:spcBef>
                <a:spcPts val="130"/>
              </a:spcBef>
            </a:pPr>
            <a:r>
              <a:rPr lang="en-IN" sz="4250" i="1" spc="15" dirty="0"/>
              <a:t>RESULTS AND SCREENSHOTS</a:t>
            </a:r>
            <a:endParaRPr sz="4250" i="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F0DF320-608B-CF7B-0BF1-AAD8216CB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2151529"/>
            <a:ext cx="4024440" cy="4046343"/>
          </a:xfrm>
          <a:prstGeom prst="rect">
            <a:avLst/>
          </a:prstGeom>
        </p:spPr>
      </p:pic>
      <p:pic>
        <p:nvPicPr>
          <p:cNvPr id="11" name="Picture 10">
            <a:extLst>
              <a:ext uri="{FF2B5EF4-FFF2-40B4-BE49-F238E27FC236}">
                <a16:creationId xmlns:a16="http://schemas.microsoft.com/office/drawing/2014/main" id="{00E89D8F-C907-8220-636E-8F0AB3EB5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0225" y="2506042"/>
            <a:ext cx="4461367" cy="37524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ABC8-21C8-3FD6-B276-C62C3920B406}"/>
              </a:ext>
            </a:extLst>
          </p:cNvPr>
          <p:cNvSpPr>
            <a:spLocks noGrp="1"/>
          </p:cNvSpPr>
          <p:nvPr>
            <p:ph type="title"/>
          </p:nvPr>
        </p:nvSpPr>
        <p:spPr>
          <a:xfrm>
            <a:off x="2151528" y="1491401"/>
            <a:ext cx="8745069" cy="709027"/>
          </a:xfrm>
        </p:spPr>
        <p:txBody>
          <a:bodyPr>
            <a:normAutofit fontScale="90000"/>
          </a:bodyPr>
          <a:lstStyle/>
          <a:p>
            <a:endParaRPr lang="en-US" dirty="0"/>
          </a:p>
        </p:txBody>
      </p:sp>
      <p:pic>
        <p:nvPicPr>
          <p:cNvPr id="3" name="Picture 2">
            <a:extLst>
              <a:ext uri="{FF2B5EF4-FFF2-40B4-BE49-F238E27FC236}">
                <a16:creationId xmlns:a16="http://schemas.microsoft.com/office/drawing/2014/main" id="{CB289BAF-5958-D415-6C88-CF18FC040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3" y="634094"/>
            <a:ext cx="4389036" cy="5418667"/>
          </a:xfrm>
          <a:prstGeom prst="rect">
            <a:avLst/>
          </a:prstGeom>
        </p:spPr>
      </p:pic>
      <p:pic>
        <p:nvPicPr>
          <p:cNvPr id="4" name="Picture 3">
            <a:extLst>
              <a:ext uri="{FF2B5EF4-FFF2-40B4-BE49-F238E27FC236}">
                <a16:creationId xmlns:a16="http://schemas.microsoft.com/office/drawing/2014/main" id="{5E9EECFA-1FBD-0515-CD5E-098426199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7839" y="652430"/>
            <a:ext cx="4518621" cy="5400331"/>
          </a:xfrm>
          <a:prstGeom prst="rect">
            <a:avLst/>
          </a:prstGeom>
        </p:spPr>
      </p:pic>
    </p:spTree>
    <p:extLst>
      <p:ext uri="{BB962C8B-B14F-4D97-AF65-F5344CB8AC3E}">
        <p14:creationId xmlns:p14="http://schemas.microsoft.com/office/powerpoint/2010/main" val="291671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E3B1-9E90-C4CD-47A2-E242467A57F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DFC9EA43-69AD-DB05-0129-9606929B0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85" y="719666"/>
            <a:ext cx="5213555" cy="5418667"/>
          </a:xfrm>
          <a:prstGeom prst="rect">
            <a:avLst/>
          </a:prstGeom>
        </p:spPr>
      </p:pic>
      <p:pic>
        <p:nvPicPr>
          <p:cNvPr id="4" name="Picture 3">
            <a:extLst>
              <a:ext uri="{FF2B5EF4-FFF2-40B4-BE49-F238E27FC236}">
                <a16:creationId xmlns:a16="http://schemas.microsoft.com/office/drawing/2014/main" id="{9F8E8A53-AA3B-7DAE-2111-C6EF617B6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508" y="719666"/>
            <a:ext cx="4877615" cy="5504240"/>
          </a:xfrm>
          <a:prstGeom prst="rect">
            <a:avLst/>
          </a:prstGeom>
        </p:spPr>
      </p:pic>
    </p:spTree>
    <p:extLst>
      <p:ext uri="{BB962C8B-B14F-4D97-AF65-F5344CB8AC3E}">
        <p14:creationId xmlns:p14="http://schemas.microsoft.com/office/powerpoint/2010/main" val="1082798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7FC5-FA71-57F9-7636-D5FC27CE4B06}"/>
              </a:ext>
            </a:extLst>
          </p:cNvPr>
          <p:cNvSpPr>
            <a:spLocks noGrp="1"/>
          </p:cNvSpPr>
          <p:nvPr>
            <p:ph type="title"/>
          </p:nvPr>
        </p:nvSpPr>
        <p:spPr/>
        <p:txBody>
          <a:bodyPr/>
          <a:lstStyle/>
          <a:p>
            <a:r>
              <a:rPr lang="en-US" b="1" dirty="0">
                <a:solidFill>
                  <a:schemeClr val="accent4">
                    <a:lumMod val="75000"/>
                  </a:schemeClr>
                </a:solidFill>
              </a:rPr>
              <a:t>GITHUB AND PORTFOLIO LINK</a:t>
            </a:r>
          </a:p>
        </p:txBody>
      </p:sp>
      <p:sp>
        <p:nvSpPr>
          <p:cNvPr id="5" name="Content Placeholder 4">
            <a:extLst>
              <a:ext uri="{FF2B5EF4-FFF2-40B4-BE49-F238E27FC236}">
                <a16:creationId xmlns:a16="http://schemas.microsoft.com/office/drawing/2014/main" id="{D07F54CE-3C5C-1039-A67D-2A8A203F2E97}"/>
              </a:ext>
            </a:extLst>
          </p:cNvPr>
          <p:cNvSpPr>
            <a:spLocks noGrp="1"/>
          </p:cNvSpPr>
          <p:nvPr>
            <p:ph idx="1"/>
          </p:nvPr>
        </p:nvSpPr>
        <p:spPr>
          <a:xfrm>
            <a:off x="1576974" y="2613331"/>
            <a:ext cx="9319624" cy="3865706"/>
          </a:xfrm>
        </p:spPr>
        <p:txBody>
          <a:bodyPr>
            <a:normAutofit/>
          </a:bodyPr>
          <a:lstStyle/>
          <a:p>
            <a:pPr marL="0" indent="0">
              <a:buNone/>
            </a:pPr>
            <a:r>
              <a:rPr lang="en-US" b="1" i="1" dirty="0">
                <a:solidFill>
                  <a:srgbClr val="00B0F0"/>
                </a:solidFill>
              </a:rPr>
              <a:t>This is my profile and my digital portfolio link .</a:t>
            </a:r>
          </a:p>
          <a:p>
            <a:pPr marL="0" indent="0">
              <a:buNone/>
            </a:pPr>
            <a:endParaRPr lang="en-US" b="1" i="1" dirty="0">
              <a:solidFill>
                <a:srgbClr val="00B0F0"/>
              </a:solidFill>
            </a:endParaRPr>
          </a:p>
          <a:p>
            <a:pPr marL="0" indent="0">
              <a:buNone/>
            </a:pPr>
            <a:r>
              <a:rPr lang="en-US" b="1" i="1" dirty="0">
                <a:solidFill>
                  <a:srgbClr val="A8BF4D"/>
                </a:solidFill>
                <a:hlinkClick r:id="rId2">
                  <a:extLst>
                    <a:ext uri="{A12FA001-AC4F-418D-AE19-62706E023703}">
                      <ahyp:hlinkClr xmlns:ahyp="http://schemas.microsoft.com/office/drawing/2018/hyperlinkcolor" val="tx"/>
                    </a:ext>
                  </a:extLst>
                </a:hlinkClick>
              </a:rPr>
              <a:t>  </a:t>
            </a:r>
          </a:p>
          <a:p>
            <a:pPr marL="0" indent="0">
              <a:buNone/>
            </a:pPr>
            <a:r>
              <a:rPr lang="en-US" b="1" i="1" dirty="0">
                <a:solidFill>
                  <a:srgbClr val="A8BF4D"/>
                </a:solidFill>
                <a:hlinkClick r:id="rId2">
                  <a:extLst>
                    <a:ext uri="{A12FA001-AC4F-418D-AE19-62706E023703}">
                      <ahyp:hlinkClr xmlns:ahyp="http://schemas.microsoft.com/office/drawing/2018/hyperlinkcolor" val="tx"/>
                    </a:ext>
                  </a:extLst>
                </a:hlinkClick>
              </a:rPr>
              <a:t>MY GITHUB URL </a:t>
            </a:r>
          </a:p>
          <a:p>
            <a:pPr marL="0" indent="0">
              <a:buNone/>
            </a:pPr>
            <a:r>
              <a:rPr lang="en-US" b="1" i="1" dirty="0">
                <a:solidFill>
                  <a:srgbClr val="A8BF4D"/>
                </a:solidFill>
                <a:hlinkClick r:id="rId2">
                  <a:extLst>
                    <a:ext uri="{A12FA001-AC4F-418D-AE19-62706E023703}">
                      <ahyp:hlinkClr xmlns:ahyp="http://schemas.microsoft.com/office/drawing/2018/hyperlinkcolor" val="tx"/>
                    </a:ext>
                  </a:extLst>
                </a:hlinkClick>
              </a:rPr>
              <a:t> .                     </a:t>
            </a:r>
            <a:r>
              <a:rPr lang="en-US" b="1" i="1" dirty="0">
                <a:solidFill>
                  <a:schemeClr val="accent2"/>
                </a:solidFill>
                <a:hlinkClick r:id="rId2">
                  <a:extLst>
                    <a:ext uri="{A12FA001-AC4F-418D-AE19-62706E023703}">
                      <ahyp:hlinkClr xmlns:ahyp="http://schemas.microsoft.com/office/drawing/2018/hyperlinkcolor" val="tx"/>
                    </a:ext>
                  </a:extLst>
                </a:hlinkClick>
              </a:rPr>
              <a:t>https://github.com/pd433</a:t>
            </a:r>
            <a:r>
              <a:rPr lang="en-US" b="1" i="1" dirty="0">
                <a:solidFill>
                  <a:schemeClr val="accent2"/>
                </a:solidFill>
              </a:rPr>
              <a:t>     </a:t>
            </a:r>
          </a:p>
          <a:p>
            <a:pPr marL="0" indent="0">
              <a:buNone/>
            </a:pPr>
            <a:r>
              <a:rPr lang="en-US" b="1" i="1" dirty="0">
                <a:solidFill>
                  <a:schemeClr val="accent3"/>
                </a:solidFill>
              </a:rPr>
              <a:t>                                     </a:t>
            </a:r>
            <a:endParaRPr lang="en-US" b="1" i="1" dirty="0">
              <a:solidFill>
                <a:srgbClr val="00B0F0"/>
              </a:solidFill>
            </a:endParaRPr>
          </a:p>
        </p:txBody>
      </p:sp>
      <p:sp>
        <p:nvSpPr>
          <p:cNvPr id="4" name="TextBox 3">
            <a:extLst>
              <a:ext uri="{FF2B5EF4-FFF2-40B4-BE49-F238E27FC236}">
                <a16:creationId xmlns:a16="http://schemas.microsoft.com/office/drawing/2014/main" id="{0E8D956D-133B-0226-E30A-E8746C9AE565}"/>
              </a:ext>
            </a:extLst>
          </p:cNvPr>
          <p:cNvSpPr txBox="1"/>
          <p:nvPr/>
        </p:nvSpPr>
        <p:spPr>
          <a:xfrm>
            <a:off x="3039851" y="3244334"/>
            <a:ext cx="5871882" cy="369332"/>
          </a:xfrm>
          <a:prstGeom prst="rect">
            <a:avLst/>
          </a:prstGeom>
          <a:noFill/>
        </p:spPr>
        <p:txBody>
          <a:bodyPr wrap="square">
            <a:spAutoFit/>
          </a:bodyPr>
          <a:lstStyle/>
          <a:p>
            <a:r>
              <a:rPr lang="en-US" b="1" i="1" dirty="0">
                <a:solidFill>
                  <a:srgbClr val="7030A0"/>
                </a:solidFill>
              </a:rPr>
              <a:t>https://pd433.github.io/m.priyadharshiniportfolio/</a:t>
            </a:r>
          </a:p>
        </p:txBody>
      </p:sp>
    </p:spTree>
    <p:extLst>
      <p:ext uri="{BB962C8B-B14F-4D97-AF65-F5344CB8AC3E}">
        <p14:creationId xmlns:p14="http://schemas.microsoft.com/office/powerpoint/2010/main" val="109048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95402" y="1344871"/>
            <a:ext cx="9601196" cy="690574"/>
          </a:xfrm>
          <a:prstGeom prst="rect">
            <a:avLst/>
          </a:prstGeom>
        </p:spPr>
        <p:txBody>
          <a:bodyPr vert="horz" wrap="square" lIns="0" tIns="13335" rIns="0" bIns="0" rtlCol="0">
            <a:spAutoFit/>
          </a:bodyPr>
          <a:lstStyle/>
          <a:p>
            <a:pPr marL="12700">
              <a:lnSpc>
                <a:spcPct val="100000"/>
              </a:lnSpc>
              <a:spcBef>
                <a:spcPts val="105"/>
              </a:spcBef>
            </a:pPr>
            <a:r>
              <a:rPr lang="en-IN" b="1" dirty="0"/>
              <a:t>CONCLUSION</a:t>
            </a:r>
            <a:endParaRPr b="1"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0" name="Content Placeholder 9">
            <a:extLst>
              <a:ext uri="{FF2B5EF4-FFF2-40B4-BE49-F238E27FC236}">
                <a16:creationId xmlns:a16="http://schemas.microsoft.com/office/drawing/2014/main" id="{66D01B8A-1050-EE6A-BA26-673CC003A7DF}"/>
              </a:ext>
            </a:extLst>
          </p:cNvPr>
          <p:cNvSpPr>
            <a:spLocks noGrp="1"/>
          </p:cNvSpPr>
          <p:nvPr>
            <p:ph idx="1"/>
          </p:nvPr>
        </p:nvSpPr>
        <p:spPr>
          <a:xfrm>
            <a:off x="1295401" y="2556932"/>
            <a:ext cx="9601196" cy="3318936"/>
          </a:xfrm>
        </p:spPr>
        <p:txBody>
          <a:bodyPr/>
          <a:lstStyle/>
          <a:p>
            <a:r>
              <a:rPr lang="en-US" b="1" i="1" dirty="0">
                <a:solidFill>
                  <a:schemeClr val="accent1"/>
                </a:solidFill>
              </a:rPr>
              <a:t>It concluded with the front end language as </a:t>
            </a:r>
            <a:r>
              <a:rPr lang="en-US" b="1" i="1" dirty="0" err="1">
                <a:solidFill>
                  <a:schemeClr val="accent1"/>
                </a:solidFill>
              </a:rPr>
              <a:t>htmls</a:t>
            </a:r>
            <a:r>
              <a:rPr lang="en-US" b="1" i="1" dirty="0">
                <a:solidFill>
                  <a:schemeClr val="accent1"/>
                </a:solidFill>
              </a:rPr>
              <a:t> ,</a:t>
            </a:r>
            <a:r>
              <a:rPr lang="en-US" b="1" i="1" dirty="0" err="1">
                <a:solidFill>
                  <a:schemeClr val="accent1"/>
                </a:solidFill>
              </a:rPr>
              <a:t>css</a:t>
            </a:r>
            <a:r>
              <a:rPr lang="en-US" b="1" i="1" dirty="0">
                <a:solidFill>
                  <a:schemeClr val="accent1"/>
                </a:solidFill>
              </a:rPr>
              <a:t> as </a:t>
            </a:r>
            <a:r>
              <a:rPr lang="en-US" b="1" i="1" dirty="0" err="1">
                <a:solidFill>
                  <a:schemeClr val="accent1"/>
                </a:solidFill>
              </a:rPr>
              <a:t>syling</a:t>
            </a:r>
            <a:r>
              <a:rPr lang="en-US" b="1" i="1" dirty="0">
                <a:solidFill>
                  <a:schemeClr val="accent1"/>
                </a:solidFill>
              </a:rPr>
              <a:t> language JavaScript as the script language to develop my site more enhanced one in the website. I had used the visual studio code to run my all the programs  It highlights my profile very much using this is helpful  to build my platform much better</a:t>
            </a:r>
          </a:p>
          <a:p>
            <a:r>
              <a:rPr lang="en-US" b="1" i="1" dirty="0">
                <a:solidFill>
                  <a:schemeClr val="accent1"/>
                </a:solidFill>
              </a:rPr>
              <a:t>It benefits the society to digitalized one as the portfolio is easier to quick access of all the companies to visit the site as much very better experience it helps society more and more using digitalization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9633" y="-847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624293" y="-4723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2734777" y="1748833"/>
            <a:ext cx="6815669" cy="670696"/>
          </a:xfrm>
          <a:prstGeom prst="rect">
            <a:avLst/>
          </a:prstGeom>
        </p:spPr>
        <p:txBody>
          <a:bodyPr vert="horz" wrap="square" lIns="0" tIns="16510" rIns="0" bIns="0" rtlCol="0">
            <a:spAutoFit/>
          </a:bodyPr>
          <a:lstStyle/>
          <a:p>
            <a:pPr marL="12700">
              <a:lnSpc>
                <a:spcPct val="100000"/>
              </a:lnSpc>
              <a:spcBef>
                <a:spcPts val="130"/>
              </a:spcBef>
            </a:pPr>
            <a:r>
              <a:rPr sz="4250" b="1" spc="5" dirty="0"/>
              <a:t>PROJECT</a:t>
            </a:r>
            <a:r>
              <a:rPr sz="4250" b="1" spc="-85" dirty="0"/>
              <a:t> </a:t>
            </a:r>
            <a:r>
              <a:rPr sz="4250" b="1" spc="25" dirty="0"/>
              <a:t>TITLE</a:t>
            </a:r>
            <a:endParaRPr sz="4250" b="1" dirty="0"/>
          </a:p>
        </p:txBody>
      </p:sp>
      <p:sp>
        <p:nvSpPr>
          <p:cNvPr id="21" name="Subtitle 20">
            <a:extLst>
              <a:ext uri="{FF2B5EF4-FFF2-40B4-BE49-F238E27FC236}">
                <a16:creationId xmlns:a16="http://schemas.microsoft.com/office/drawing/2014/main" id="{ACAF4227-BFA7-F728-37E1-A2877837F439}"/>
              </a:ext>
            </a:extLst>
          </p:cNvPr>
          <p:cNvSpPr>
            <a:spLocks noGrp="1"/>
          </p:cNvSpPr>
          <p:nvPr>
            <p:ph type="subTitle" idx="1"/>
          </p:nvPr>
        </p:nvSpPr>
        <p:spPr>
          <a:xfrm>
            <a:off x="3146579" y="3289518"/>
            <a:ext cx="6815669" cy="1822790"/>
          </a:xfrm>
        </p:spPr>
        <p:txBody>
          <a:bodyPr/>
          <a:lstStyle/>
          <a:p>
            <a:r>
              <a:rPr lang="en-US" b="1" i="1" dirty="0">
                <a:solidFill>
                  <a:schemeClr val="accent4">
                    <a:lumMod val="75000"/>
                  </a:schemeClr>
                </a:solidFill>
              </a:rPr>
              <a:t>DIGITAL PORTFOLIO IN FRONT END DEVELOPMENT </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140642"/>
            <a:ext cx="2357120" cy="1367682"/>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lang="en-US" spc="-35" dirty="0"/>
              <a:t>NDA</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8218F12-B68E-9E5A-F8E8-D5DE3759348E}"/>
              </a:ext>
            </a:extLst>
          </p:cNvPr>
          <p:cNvSpPr txBox="1"/>
          <p:nvPr/>
        </p:nvSpPr>
        <p:spPr>
          <a:xfrm rot="20692517">
            <a:off x="877466" y="-302982"/>
            <a:ext cx="1963128" cy="2225214"/>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54580" y="814116"/>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lang="en-US" sz="4250" spc="-20" dirty="0"/>
              <a:t>MEN</a:t>
            </a:r>
            <a:r>
              <a:rPr sz="4250" spc="10" dirty="0"/>
              <a:t>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A3C12E7C-7316-ABDB-2EE4-96B4F12C22C1}"/>
              </a:ext>
            </a:extLst>
          </p:cNvPr>
          <p:cNvSpPr txBox="1"/>
          <p:nvPr/>
        </p:nvSpPr>
        <p:spPr>
          <a:xfrm>
            <a:off x="2017059" y="2900634"/>
            <a:ext cx="6112298" cy="2031325"/>
          </a:xfrm>
          <a:prstGeom prst="rect">
            <a:avLst/>
          </a:prstGeom>
          <a:noFill/>
        </p:spPr>
        <p:txBody>
          <a:bodyPr wrap="square">
            <a:spAutoFit/>
          </a:bodyPr>
          <a:lstStyle/>
          <a:p>
            <a:r>
              <a:rPr lang="en-US" b="1" dirty="0">
                <a:solidFill>
                  <a:schemeClr val="accent3"/>
                </a:solidFill>
              </a:rPr>
              <a:t>In today’s life style the known of the language in computer is easy but the technology is improved day by day for that we should be updated with our new programmable mind to produce new type of the coding in this digital world for that I had created my profile as students portfolio to be digitalises' with more innovative and the updation in this computerized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a:t>
            </a:r>
            <a:r>
              <a:rPr lang="en-US" sz="4250" spc="-20" dirty="0"/>
              <a:t>E</a:t>
            </a:r>
            <a:r>
              <a:rPr sz="4250" spc="-20" dirty="0"/>
              <a:t>W</a:t>
            </a:r>
            <a:endParaRPr sz="4250" dirty="0"/>
          </a:p>
        </p:txBody>
      </p:sp>
      <p:sp>
        <p:nvSpPr>
          <p:cNvPr id="9" name="Content Placeholder 8">
            <a:extLst>
              <a:ext uri="{FF2B5EF4-FFF2-40B4-BE49-F238E27FC236}">
                <a16:creationId xmlns:a16="http://schemas.microsoft.com/office/drawing/2014/main" id="{F8A02009-93B6-BE5E-63FA-4780A5532630}"/>
              </a:ext>
            </a:extLst>
          </p:cNvPr>
          <p:cNvSpPr>
            <a:spLocks noGrp="1"/>
          </p:cNvSpPr>
          <p:nvPr>
            <p:ph idx="1"/>
          </p:nvPr>
        </p:nvSpPr>
        <p:spPr>
          <a:xfrm>
            <a:off x="1295401" y="3178396"/>
            <a:ext cx="7763098" cy="3489104"/>
          </a:xfrm>
        </p:spPr>
        <p:txBody>
          <a:bodyPr/>
          <a:lstStyle/>
          <a:p>
            <a:r>
              <a:rPr lang="en-US" i="1" dirty="0">
                <a:solidFill>
                  <a:schemeClr val="accent4"/>
                </a:solidFill>
              </a:rPr>
              <a:t>A brief summary of my portfolio is given in this project as (about me, contacts, certificates and my skills as my personal development in this portfolio to explore my self to all in this digitalized world</a:t>
            </a:r>
          </a:p>
          <a:p>
            <a:r>
              <a:rPr lang="en-US" i="1" dirty="0">
                <a:solidFill>
                  <a:schemeClr val="accent4"/>
                </a:solidFill>
              </a:rPr>
              <a:t>Main theme is to the personal development and my skills , </a:t>
            </a:r>
            <a:r>
              <a:rPr lang="en-US" i="1" dirty="0" err="1">
                <a:solidFill>
                  <a:schemeClr val="accent4"/>
                </a:solidFill>
              </a:rPr>
              <a:t>achivements</a:t>
            </a:r>
            <a:r>
              <a:rPr lang="en-US" i="1" dirty="0">
                <a:solidFill>
                  <a:schemeClr val="accent4"/>
                </a:solidFill>
              </a:rPr>
              <a:t> and my certification  and my project</a:t>
            </a:r>
          </a:p>
          <a:p>
            <a:endParaRPr lang="en-US" i="1" dirty="0">
              <a:solidFill>
                <a:schemeClr val="accent4"/>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295402" y="1379508"/>
            <a:ext cx="9601196"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a:extLst>
              <a:ext uri="{FF2B5EF4-FFF2-40B4-BE49-F238E27FC236}">
                <a16:creationId xmlns:a16="http://schemas.microsoft.com/office/drawing/2014/main" id="{C50D458E-0F80-F078-65AC-B554C287749F}"/>
              </a:ext>
            </a:extLst>
          </p:cNvPr>
          <p:cNvSpPr>
            <a:spLocks noGrp="1"/>
          </p:cNvSpPr>
          <p:nvPr>
            <p:ph idx="1"/>
          </p:nvPr>
        </p:nvSpPr>
        <p:spPr>
          <a:xfrm>
            <a:off x="2209802" y="2844679"/>
            <a:ext cx="9601196" cy="2648574"/>
          </a:xfrm>
        </p:spPr>
        <p:txBody>
          <a:bodyPr/>
          <a:lstStyle/>
          <a:p>
            <a:r>
              <a:rPr lang="en-US" i="1" dirty="0">
                <a:solidFill>
                  <a:schemeClr val="accent6">
                    <a:lumMod val="75000"/>
                  </a:schemeClr>
                </a:solidFill>
              </a:rPr>
              <a:t>Students(academic,projects,resumes)</a:t>
            </a:r>
          </a:p>
          <a:p>
            <a:r>
              <a:rPr lang="en-US" i="1" dirty="0">
                <a:solidFill>
                  <a:schemeClr val="accent6">
                    <a:lumMod val="75000"/>
                  </a:schemeClr>
                </a:solidFill>
              </a:rPr>
              <a:t>Job seekers (to share with recruiter )</a:t>
            </a:r>
          </a:p>
          <a:p>
            <a:r>
              <a:rPr lang="en-US" i="1" dirty="0">
                <a:solidFill>
                  <a:schemeClr val="accent6">
                    <a:lumMod val="75000"/>
                  </a:schemeClr>
                </a:solidFill>
              </a:rPr>
              <a:t>Freelancer(to show clients)</a:t>
            </a:r>
          </a:p>
          <a:p>
            <a:r>
              <a:rPr lang="en-US" i="1" dirty="0">
                <a:solidFill>
                  <a:schemeClr val="accent6">
                    <a:lumMod val="75000"/>
                  </a:schemeClr>
                </a:solidFill>
              </a:rPr>
              <a:t>Professionals(to highlight experience and achievements)</a:t>
            </a:r>
          </a:p>
          <a:p>
            <a:endParaRPr lang="en-US" i="1" dirty="0">
              <a:solidFill>
                <a:schemeClr val="accent6">
                  <a:lumMod val="75000"/>
                </a:schemeClr>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90776" y="84780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t>TOOLS AND TECHNIQUES</a:t>
            </a:r>
            <a:endParaRPr sz="36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60615861-F3EE-50B6-8457-8C3AA2DC5DD9}"/>
              </a:ext>
            </a:extLst>
          </p:cNvPr>
          <p:cNvSpPr txBox="1"/>
          <p:nvPr/>
        </p:nvSpPr>
        <p:spPr>
          <a:xfrm>
            <a:off x="4009668" y="2451854"/>
            <a:ext cx="7273636" cy="3139321"/>
          </a:xfrm>
          <a:prstGeom prst="rect">
            <a:avLst/>
          </a:prstGeom>
          <a:noFill/>
        </p:spPr>
        <p:txBody>
          <a:bodyPr wrap="square">
            <a:spAutoFit/>
          </a:bodyPr>
          <a:lstStyle/>
          <a:p>
            <a:endParaRPr lang="en-US" dirty="0"/>
          </a:p>
          <a:p>
            <a:r>
              <a:rPr lang="en-US" i="1" dirty="0">
                <a:solidFill>
                  <a:schemeClr val="accent4"/>
                </a:solidFill>
              </a:rPr>
              <a:t>1.Responsive Design – Adjusts layout for mobile, </a:t>
            </a:r>
          </a:p>
          <a:p>
            <a:r>
              <a:rPr lang="en-US" i="1" dirty="0">
                <a:solidFill>
                  <a:schemeClr val="accent4"/>
                </a:solidFill>
              </a:rPr>
              <a:t>tablet, and desktop.</a:t>
            </a:r>
          </a:p>
          <a:p>
            <a:r>
              <a:rPr lang="en-US" i="1" dirty="0">
                <a:solidFill>
                  <a:schemeClr val="accent4"/>
                </a:solidFill>
              </a:rPr>
              <a:t>2.Interactive Navigation – Smooth scrolling and hover </a:t>
            </a:r>
          </a:p>
          <a:p>
            <a:r>
              <a:rPr lang="en-US" i="1" dirty="0">
                <a:solidFill>
                  <a:schemeClr val="accent4"/>
                </a:solidFill>
              </a:rPr>
              <a:t>effects for better user experience.</a:t>
            </a:r>
          </a:p>
          <a:p>
            <a:r>
              <a:rPr lang="en-US" i="1" dirty="0">
                <a:solidFill>
                  <a:schemeClr val="accent4"/>
                </a:solidFill>
              </a:rPr>
              <a:t>3.Project Showcase – Clickable project cards with live </a:t>
            </a:r>
          </a:p>
          <a:p>
            <a:r>
              <a:rPr lang="en-US" i="1" dirty="0">
                <a:solidFill>
                  <a:schemeClr val="accent4"/>
                </a:solidFill>
              </a:rPr>
              <a:t>demo and GitHub links for deploy my project.</a:t>
            </a:r>
          </a:p>
          <a:p>
            <a:r>
              <a:rPr lang="en-US" i="1" dirty="0">
                <a:solidFill>
                  <a:schemeClr val="accent4"/>
                </a:solidFill>
              </a:rPr>
              <a:t>4.I had used the frontend languages like html ,</a:t>
            </a:r>
            <a:r>
              <a:rPr lang="en-US" i="1" dirty="0" err="1">
                <a:solidFill>
                  <a:schemeClr val="accent4"/>
                </a:solidFill>
              </a:rPr>
              <a:t>css</a:t>
            </a:r>
            <a:r>
              <a:rPr lang="en-US" i="1" dirty="0">
                <a:solidFill>
                  <a:schemeClr val="accent4"/>
                </a:solidFill>
              </a:rPr>
              <a:t>, JavaScript to build the portfolio .</a:t>
            </a:r>
          </a:p>
          <a:p>
            <a:r>
              <a:rPr lang="en-US" i="1" dirty="0">
                <a:solidFill>
                  <a:schemeClr val="accent4"/>
                </a:solidFill>
              </a:rPr>
              <a:t>I had used the platform like </a:t>
            </a:r>
            <a:r>
              <a:rPr lang="en-US" i="1" dirty="0" err="1">
                <a:solidFill>
                  <a:schemeClr val="accent4"/>
                </a:solidFill>
              </a:rPr>
              <a:t>Github</a:t>
            </a:r>
            <a:r>
              <a:rPr lang="en-US" i="1" dirty="0">
                <a:solidFill>
                  <a:schemeClr val="accent4"/>
                </a:solidFill>
              </a:rPr>
              <a:t> and visual studio code to complete this project </a:t>
            </a:r>
          </a:p>
          <a:p>
            <a:r>
              <a:rPr lang="en-US" i="1" dirty="0">
                <a:solidFill>
                  <a:schemeClr val="accent4"/>
                </a:solidFill>
              </a:rPr>
              <a:t>4.Contact Form – Collects user messages with </a:t>
            </a:r>
          </a:p>
          <a:p>
            <a:r>
              <a:rPr lang="en-US" i="1" dirty="0">
                <a:solidFill>
                  <a:schemeClr val="accent4"/>
                </a:solidFill>
              </a:rPr>
              <a:t>validation using JavaScript.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666875" y="89015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Content Placeholder 2">
            <a:extLst>
              <a:ext uri="{FF2B5EF4-FFF2-40B4-BE49-F238E27FC236}">
                <a16:creationId xmlns:a16="http://schemas.microsoft.com/office/drawing/2014/main" id="{CF68FD97-C49C-8B63-96C2-4043AF82FDB4}"/>
              </a:ext>
            </a:extLst>
          </p:cNvPr>
          <p:cNvSpPr>
            <a:spLocks noGrp="1"/>
          </p:cNvSpPr>
          <p:nvPr>
            <p:ph idx="1"/>
          </p:nvPr>
        </p:nvSpPr>
        <p:spPr>
          <a:xfrm>
            <a:off x="2854572" y="2648911"/>
            <a:ext cx="6589465" cy="3318936"/>
          </a:xfrm>
        </p:spPr>
        <p:txBody>
          <a:bodyPr/>
          <a:lstStyle/>
          <a:p>
            <a:r>
              <a:rPr lang="en-US" i="1" dirty="0">
                <a:solidFill>
                  <a:schemeClr val="accent4"/>
                </a:solidFill>
              </a:rPr>
              <a:t>Section included</a:t>
            </a:r>
          </a:p>
          <a:p>
            <a:r>
              <a:rPr lang="en-US" i="1" dirty="0">
                <a:solidFill>
                  <a:schemeClr val="accent4"/>
                </a:solidFill>
              </a:rPr>
              <a:t>About me/home</a:t>
            </a:r>
          </a:p>
          <a:p>
            <a:r>
              <a:rPr lang="en-US" i="1" dirty="0">
                <a:solidFill>
                  <a:schemeClr val="accent4"/>
                </a:solidFill>
              </a:rPr>
              <a:t>Projects</a:t>
            </a:r>
          </a:p>
          <a:p>
            <a:r>
              <a:rPr lang="en-US" i="1" dirty="0">
                <a:solidFill>
                  <a:schemeClr val="accent4"/>
                </a:solidFill>
              </a:rPr>
              <a:t>Skills</a:t>
            </a:r>
          </a:p>
          <a:p>
            <a:r>
              <a:rPr lang="en-US" i="1" dirty="0">
                <a:solidFill>
                  <a:schemeClr val="accent4"/>
                </a:solidFill>
              </a:rPr>
              <a:t>Contacts</a:t>
            </a:r>
          </a:p>
          <a:p>
            <a:r>
              <a:rPr lang="en-US" i="1" dirty="0">
                <a:solidFill>
                  <a:schemeClr val="accent4"/>
                </a:solidFill>
              </a:rPr>
              <a:t>Responsive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normAutofit/>
          </a:bodyPr>
          <a:lstStyle/>
          <a:p>
            <a:r>
              <a:rPr lang="en-IN" b="1" dirty="0"/>
              <a:t>FEATURES AND FUNCTIONALITY</a:t>
            </a:r>
          </a:p>
        </p:txBody>
      </p:sp>
      <p:sp>
        <p:nvSpPr>
          <p:cNvPr id="3" name="Content Placeholder 2">
            <a:extLst>
              <a:ext uri="{FF2B5EF4-FFF2-40B4-BE49-F238E27FC236}">
                <a16:creationId xmlns:a16="http://schemas.microsoft.com/office/drawing/2014/main" id="{6C4FF1C0-2D65-C23B-2CD5-B37C7D553324}"/>
              </a:ext>
            </a:extLst>
          </p:cNvPr>
          <p:cNvSpPr>
            <a:spLocks noGrp="1"/>
          </p:cNvSpPr>
          <p:nvPr>
            <p:ph idx="1"/>
          </p:nvPr>
        </p:nvSpPr>
        <p:spPr>
          <a:xfrm>
            <a:off x="1295401" y="2556932"/>
            <a:ext cx="6638364" cy="3318936"/>
          </a:xfrm>
        </p:spPr>
        <p:txBody>
          <a:bodyPr/>
          <a:lstStyle/>
          <a:p>
            <a:r>
              <a:rPr lang="en-US" i="1" dirty="0">
                <a:solidFill>
                  <a:schemeClr val="accent1"/>
                </a:solidFill>
              </a:rPr>
              <a:t>Navigation bar with smooth scrolling </a:t>
            </a:r>
          </a:p>
          <a:p>
            <a:r>
              <a:rPr lang="en-US" i="1" dirty="0">
                <a:solidFill>
                  <a:schemeClr val="accent1"/>
                </a:solidFill>
              </a:rPr>
              <a:t>Project showcase with images/details </a:t>
            </a:r>
          </a:p>
          <a:p>
            <a:r>
              <a:rPr lang="en-US" i="1" dirty="0">
                <a:solidFill>
                  <a:schemeClr val="accent1"/>
                </a:solidFill>
              </a:rPr>
              <a:t>Interactive elements (hover effects, animation)</a:t>
            </a:r>
          </a:p>
          <a:p>
            <a:r>
              <a:rPr lang="en-US" i="1" dirty="0">
                <a:solidFill>
                  <a:schemeClr val="accent1"/>
                </a:solidFill>
              </a:rPr>
              <a:t>Contact form(with validation)</a:t>
            </a:r>
          </a:p>
          <a:p>
            <a:r>
              <a:rPr lang="en-US" i="1" dirty="0">
                <a:solidFill>
                  <a:schemeClr val="accent1"/>
                </a:solidFill>
              </a:rPr>
              <a:t>Responsive design for all devices.</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PowerPoint Presentation</vt:lpstr>
      <vt:lpstr>GITHUB AND PORTFOLIO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 Priya dharshini Muraj Kumar</cp:lastModifiedBy>
  <cp:revision>43</cp:revision>
  <dcterms:created xsi:type="dcterms:W3CDTF">2024-03-29T15:07:22Z</dcterms:created>
  <dcterms:modified xsi:type="dcterms:W3CDTF">2025-09-01T15:29:17Z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