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2" r:id="rId4"/>
    <p:sldId id="261" r:id="rId5"/>
    <p:sldId id="260" r:id="rId6"/>
    <p:sldId id="259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DFC4-9D2B-2825-36B2-BB70E68A7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6A715-74B2-E325-A336-6901779B3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F7B6-26BD-B8BB-C9BC-15577502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E882-C5DD-4D23-BA66-27CF0D78DA2C}" type="datetimeFigureOut">
              <a:rPr lang="en-IN" smtClean="0"/>
              <a:t>11/Sep/2022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41477-8EC0-3463-D42E-1F42C363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719BE-5BAC-767F-DB7A-4D88CD00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8F1A-EB06-4981-8CAD-45630E50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8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1868-012A-4089-2754-34C90D59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B0861-6CF1-8A5A-068F-2277E398C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316AE-436D-FD5C-9C43-25D377AC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E882-C5DD-4D23-BA66-27CF0D78DA2C}" type="datetimeFigureOut">
              <a:rPr lang="en-IN" smtClean="0"/>
              <a:t>11/Sep/2022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34946-6178-7E69-6800-4CF50E9C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FC823-73A9-73F9-23E9-8CF97E1D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8F1A-EB06-4981-8CAD-45630E50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90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C6759-9AF6-75A3-E21B-71831A2BC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794FF-6152-10FA-AC80-55687D35C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554AC-5D51-4641-C742-76254B97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E882-C5DD-4D23-BA66-27CF0D78DA2C}" type="datetimeFigureOut">
              <a:rPr lang="en-IN" smtClean="0"/>
              <a:t>11/Sep/2022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DD087-6724-BC88-53AC-5D03DB91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7BFE5-C93B-CB96-48C7-115DFF98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8F1A-EB06-4981-8CAD-45630E50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77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9F46-40F8-8FB5-F9FC-A4286E8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51B3-16C1-1D9B-053B-712511FAB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CBA60-A4AC-CD75-3E7A-0CAC48FC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E882-C5DD-4D23-BA66-27CF0D78DA2C}" type="datetimeFigureOut">
              <a:rPr lang="en-IN" smtClean="0"/>
              <a:t>11/Sep/2022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791CE-0FE5-6CA0-A33E-8E86470F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E89C5-E6CB-A34C-D0D3-21C7D58B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8F1A-EB06-4981-8CAD-45630E50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14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B58D-8D38-9937-9B24-45A9DA5F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4CE5A-4FFD-7211-3799-C8C36E916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28108-61D0-1B0D-E2F4-83957BED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E882-C5DD-4D23-BA66-27CF0D78DA2C}" type="datetimeFigureOut">
              <a:rPr lang="en-IN" smtClean="0"/>
              <a:t>11/Sep/2022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7E1F-0B2E-0856-E0D5-34D85F34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13802-C8D4-90FC-24C5-E32C6298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8F1A-EB06-4981-8CAD-45630E50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13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F3C5-42D2-4E47-C216-F1C7D0DD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9AAB-B9D9-3985-7167-CE02F060A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120F7-9EF4-B2CA-A6DE-4F4130809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2DB1C-85E7-2D0C-C34E-8D06EE0F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E882-C5DD-4D23-BA66-27CF0D78DA2C}" type="datetimeFigureOut">
              <a:rPr lang="en-IN" smtClean="0"/>
              <a:t>11/Sep/2022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F059B-2256-4AEB-B08C-C6225CBE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B92B9-793C-9FBE-3460-B7C5985B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8F1A-EB06-4981-8CAD-45630E50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25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C6BC-92A2-B958-6B19-92C586C1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F9FB5-092E-A955-C2A3-B3A19F8BF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B25E4-13F8-C938-CE95-BB6CB14FF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34F33-D8CE-7C65-38FA-C01CEFF12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9174D-AE98-820E-5BD9-03154FA70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6E4B3-1E27-7C03-1640-D877DED7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E882-C5DD-4D23-BA66-27CF0D78DA2C}" type="datetimeFigureOut">
              <a:rPr lang="en-IN" smtClean="0"/>
              <a:t>11/Sep/2022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5CFD0-8633-6DEB-D9EE-6D9F1108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2BDDB-8A71-3FBF-9A56-F66AB38E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8F1A-EB06-4981-8CAD-45630E50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33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4B82-F6CF-A754-7A0E-D0B72DA3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FECEE-390F-AAF7-FDBA-2437B239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E882-C5DD-4D23-BA66-27CF0D78DA2C}" type="datetimeFigureOut">
              <a:rPr lang="en-IN" smtClean="0"/>
              <a:t>11/Sep/2022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25ECA-D72D-8126-7328-63B84C9F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4926F-02EF-16A1-7A12-55F16A94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8F1A-EB06-4981-8CAD-45630E50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84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AB1CF-8539-C9F5-D5C5-990D0138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E882-C5DD-4D23-BA66-27CF0D78DA2C}" type="datetimeFigureOut">
              <a:rPr lang="en-IN" smtClean="0"/>
              <a:t>11/Sep/2022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581B2-CBB1-8E04-183A-8ED00B49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9AA59-40A4-F6A1-43EC-98A7E949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8F1A-EB06-4981-8CAD-45630E50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70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F687-0C94-8166-B778-E0DFEC53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8559-2AE2-351D-583D-0D34E57FF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575DB-53D6-3146-5DAC-B5260B5B1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C4177-9C84-F9B9-7BE5-2B03A459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E882-C5DD-4D23-BA66-27CF0D78DA2C}" type="datetimeFigureOut">
              <a:rPr lang="en-IN" smtClean="0"/>
              <a:t>11/Sep/2022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33921-AA07-0AEC-9DDC-73FEAB60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FB42C-4216-03EA-1F95-F6EC2C75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8F1A-EB06-4981-8CAD-45630E50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6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B76B-DF11-2548-208B-D5D003BE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4C772-BE2E-AC06-4EDF-A672B4908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D4AB0-C41A-BB4F-BC09-B1A0538E8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9AB74-06B2-F105-3448-81BA91EF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E882-C5DD-4D23-BA66-27CF0D78DA2C}" type="datetimeFigureOut">
              <a:rPr lang="en-IN" smtClean="0"/>
              <a:t>11/Sep/2022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8CD26-0EE3-42E2-16BA-1E084E46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30C6C-71FC-DE6B-4E38-1C04C56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8F1A-EB06-4981-8CAD-45630E50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87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DF88A-A4F6-C9C2-8519-1CB4E40C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1AED-DD14-749F-58C8-3C6E666D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B6C97-3DD0-8A7F-917D-3C02CE327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9E882-C5DD-4D23-BA66-27CF0D78DA2C}" type="datetimeFigureOut">
              <a:rPr lang="en-IN" smtClean="0"/>
              <a:t>11/Sep/2022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7CAC9-66E0-F239-A7B0-C646FAC94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9C96-B974-0C3F-3386-B842FAF97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8F1A-EB06-4981-8CAD-45630E50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39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1977-4784-1C47-4EA6-F8129755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921" y="2673319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2">
                    <a:lumMod val="50000"/>
                  </a:schemeClr>
                </a:solidFill>
              </a:rPr>
              <a:t>Port Swigger Lab :</a:t>
            </a:r>
            <a:endParaRPr lang="en-IN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93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7EB350-3076-D91C-8AB1-722E8AC06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1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C157A3-8BB8-A9E5-C202-0AC2F4F76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9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7C5F1-8901-259C-D8C9-244F6F5B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6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5BF63C-CF45-E6D7-390D-82E253E0D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E28950-9CD8-EF28-9BE9-91D184BFA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4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69748-E959-1E04-7BF0-3CB02FE19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9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E52C2-FFD9-F6AE-A9F1-70BDC40D2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1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Port Swigger Lab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 Swigger Lab :</dc:title>
  <dc:creator>prashant dhote</dc:creator>
  <cp:lastModifiedBy>prashant dhote</cp:lastModifiedBy>
  <cp:revision>1</cp:revision>
  <dcterms:created xsi:type="dcterms:W3CDTF">2022-09-10T19:02:28Z</dcterms:created>
  <dcterms:modified xsi:type="dcterms:W3CDTF">2022-09-10T19:08:42Z</dcterms:modified>
</cp:coreProperties>
</file>