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0" r:id="rId9"/>
    <p:sldId id="279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8E7D33-B26D-1DBF-BC48-4C489AA42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D6B05BE-4E7B-3D71-E04B-56289BF0F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538A34-8C3D-89F2-3C52-7B94458A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09/Sep/2022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FCE63A-9950-7F40-6280-839946A9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97549F-9378-BA15-683F-DB847808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47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9EAC56-3C92-856F-B37E-7219E87D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1A17AA5-AE81-3D48-EE21-BF388FB7D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EA76BA-0919-638D-134F-505E7B48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09/Sep/2022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2E3A35-3CE2-47E8-FF36-0BB3963B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20D7D3-429B-4A78-BC93-D41DFE44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9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1A311E9-B981-0C3A-32F1-8BD14FC4C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C0B52BD-66EE-1A98-444B-E0CE4BC24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EAA3BE-EB1D-0341-07BA-EE09609C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09/Sep/2022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23C31A-D997-8D6F-3E4A-B54B5655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F9D1F4-5707-4B06-A20F-253A7F9D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79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3CAC4D-77D4-6FCB-4B0A-A1EF8DE1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A88BAE-CA73-D76B-A72A-B6E8D88A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510494-BBFC-D0C7-540B-7B32E322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09/Sep/2022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2473F4-CB1C-146C-5286-8F3E93BF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529AEC-4F45-8A50-13FD-B4636D17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8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22E19C-1E25-6464-02E7-1B6C9A49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D71E64-F9ED-55F4-3751-46D7D4A34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4B33DD-125A-1645-C7EC-F328E185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09/Sep/2022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849EFB-80B5-29BD-3C37-EF8BD814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9D4289-4617-E9CD-2DFC-9F6707DC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05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9FE6B2-A315-6322-C30A-0EA63E6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D46830-8816-83FD-2261-A71FCA396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1F99B23-1462-CCEC-F1DA-F5558E82E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44F5FD5-9C9D-CB58-A886-F2A103EB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09/Sep/2022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E44BF6-52F7-63BC-14BF-0DF6EB5D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604041-8C75-6471-DEE0-25AA6BFB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93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6F55B8-80BD-D46B-8637-193C83D9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73F711-9706-0B19-0A63-AD5272C95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1CCA1E-8F8A-4688-FD4B-186900D7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3EEEF80-6C97-D791-8986-126081A95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EC3EAA5-E6E5-9110-5FFB-25EA3FF85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3900DF7-BC30-F107-C3A1-F3C89FFF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09/Sep/2022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D4F424C-9B14-7667-7098-8991BB0B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1ACAA78-8AE0-F03C-DA45-7B7CBE85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8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EC652B-7A3C-2A2B-BB03-8ABAAB75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146F1C-4A43-61AE-B39D-6E57921F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09/Sep/2022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601198-81D2-6816-CEBD-6F6AC058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BECE5A-42E7-42F3-CCB1-C48E946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1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6B6541E-7C8A-DD69-44BA-692805BB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09/Sep/2022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97FB259-A11F-53F8-3B7F-F868751C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7B025F5-B9DE-FCC8-8FA4-45A501B9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89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E7CED4-DAFB-6232-947B-28555C89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D1F77D-3136-0700-149B-EE2AF1C4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C4B52B3-FF4F-94B9-6188-E248D166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F73A64-55B6-ADAA-10EE-5657C1D5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09/Sep/2022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A4EB20-99B9-724E-30E6-1A50CD8D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27F141-70AF-6F7E-9B12-C348C9EE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02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4FB00C-AEAE-B9F9-FC71-18DA0C67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3740FE3-2F6F-78A5-997E-48164A05D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C9A5F11-A480-BB39-4DF7-D4E3B403C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B63689-37EF-F104-0899-65EFD828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9B85-EB61-44C5-821A-1F8389242E22}" type="datetimeFigureOut">
              <a:rPr lang="en-IN" smtClean="0"/>
              <a:t>09/Sep/2022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F7238F-F61E-C4FE-32E8-047A6995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81E9E1-E100-7FE4-5E99-0AB05E21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2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E85ED14-3ABE-525E-13E2-BAE84463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FE2215-9B9E-63B7-CA71-76EC70B3E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207774-CCFB-F16A-F195-8F9BB755C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B9B85-EB61-44C5-821A-1F8389242E22}" type="datetimeFigureOut">
              <a:rPr lang="en-IN" smtClean="0"/>
              <a:t>09/Sep/2022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2B6213-8C69-1254-CB20-601E37E29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609BB-46BF-C9DD-0D67-856CBFEDF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639DC-2641-4F33-9393-4A2A4B02F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1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esthtml5.vulnwe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A0EBB5-9A91-403B-6E2B-76674EC96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Out-of-date Version (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Nginx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57905AC-9AE4-F4E9-D537-7E13F413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Domain :- </a:t>
            </a:r>
            <a:r>
              <a:rPr lang="en-US" dirty="0">
                <a:solidFill>
                  <a:srgbClr val="FF0000"/>
                </a:solidFill>
              </a:rPr>
              <a:t>http://testhtml5.vulnweb.com/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1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0217" y="572568"/>
            <a:ext cx="10417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Impact        :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                      Out-of-Date version of </a:t>
            </a:r>
            <a:r>
              <a:rPr lang="en-US" dirty="0" err="1" smtClean="0"/>
              <a:t>Nginx</a:t>
            </a:r>
            <a:r>
              <a:rPr lang="en-US" dirty="0" smtClean="0"/>
              <a:t> can be harmful for your website/company. Since  this is an </a:t>
            </a:r>
            <a:r>
              <a:rPr lang="en-US" dirty="0" err="1" smtClean="0"/>
              <a:t>identifie</a:t>
            </a:r>
            <a:r>
              <a:rPr lang="en-US" dirty="0"/>
              <a:t> old version of software (1.19.0)  . It may cause vulnerable in attack 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Mitigation :</a:t>
            </a:r>
            <a:br>
              <a:rPr lang="en-US" dirty="0" smtClean="0"/>
            </a:br>
            <a:r>
              <a:rPr lang="en-US" dirty="0" smtClean="0"/>
              <a:t>                     If you want to prevent your website from </a:t>
            </a:r>
            <a:r>
              <a:rPr lang="en-US" dirty="0" err="1" smtClean="0"/>
              <a:t>unathorize</a:t>
            </a:r>
            <a:r>
              <a:rPr lang="en-US" dirty="0" smtClean="0"/>
              <a:t> access then  Please Upgrade your Installation of </a:t>
            </a:r>
            <a:r>
              <a:rPr lang="en-US" dirty="0" err="1" smtClean="0"/>
              <a:t>Nginx</a:t>
            </a:r>
            <a:r>
              <a:rPr lang="en-US" dirty="0" smtClean="0"/>
              <a:t> software in latest stable version (1.23.1).  </a:t>
            </a:r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-186154"/>
            <a:ext cx="184731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E3E3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E3E3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76999"/>
            <a:ext cx="184731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E3E3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E3E3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236AF-3C06-DCF5-1883-DF5D53F2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747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Scan Website</a:t>
            </a:r>
            <a:r>
              <a:rPr lang="en-US" dirty="0"/>
              <a:t>:         </a:t>
            </a:r>
            <a:r>
              <a:rPr lang="en-US" dirty="0">
                <a:solidFill>
                  <a:srgbClr val="FF0000"/>
                </a:solidFill>
              </a:rPr>
              <a:t>http://testhtml5.vulnweb.com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3F3D71C-82B6-25BF-2873-4FE904AE6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450" y="1825625"/>
            <a:ext cx="8451099" cy="4351338"/>
          </a:xfrm>
        </p:spPr>
      </p:pic>
    </p:spTree>
    <p:extLst>
      <p:ext uri="{BB962C8B-B14F-4D97-AF65-F5344CB8AC3E}">
        <p14:creationId xmlns:p14="http://schemas.microsoft.com/office/powerpoint/2010/main" val="231532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FF8880-3648-A428-03A2-91E4255A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1" y="134389"/>
            <a:ext cx="10515600" cy="83567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Vulnerabilities graph: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154"/>
            <a:ext cx="12192000" cy="59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5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1. Out-of-date Version (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</a:rPr>
              <a:t>Nginx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) :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06"/>
            <a:ext cx="12192000" cy="580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8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7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8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0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5496" y="854579"/>
            <a:ext cx="1045150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Title                            : Out-Of-Date Version (</a:t>
            </a:r>
            <a:r>
              <a:rPr lang="en-US" dirty="0" err="1"/>
              <a:t>Nginx</a:t>
            </a:r>
            <a:r>
              <a:rPr lang="en-US" dirty="0"/>
              <a:t>) </a:t>
            </a:r>
            <a:endParaRPr lang="en-IN" b="1" dirty="0"/>
          </a:p>
          <a:p>
            <a:pPr>
              <a:lnSpc>
                <a:spcPct val="150000"/>
              </a:lnSpc>
            </a:pPr>
            <a:r>
              <a:rPr lang="en-IN" dirty="0"/>
              <a:t>Domain                      : Vulnweb.com</a:t>
            </a:r>
          </a:p>
          <a:p>
            <a:pPr>
              <a:lnSpc>
                <a:spcPct val="150000"/>
              </a:lnSpc>
            </a:pPr>
            <a:r>
              <a:rPr lang="en-IN" dirty="0"/>
              <a:t>Subdomain</a:t>
            </a:r>
            <a:r>
              <a:rPr lang="en-US" dirty="0"/>
              <a:t>                : testhtml5.vulnweb.com</a:t>
            </a:r>
          </a:p>
          <a:p>
            <a:pPr>
              <a:lnSpc>
                <a:spcPct val="150000"/>
              </a:lnSpc>
            </a:pPr>
            <a:r>
              <a:rPr lang="en-US" dirty="0"/>
              <a:t>Step To Reproduce   :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                Step 1 : Visit http://vulnweb.com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                Step 2 : Copy the one of this  link </a:t>
            </a:r>
            <a:r>
              <a:rPr lang="en-US" dirty="0">
                <a:hlinkClick r:id="rId2"/>
              </a:rPr>
              <a:t>http://testhtml5.vulnweb.com</a:t>
            </a:r>
            <a:r>
              <a:rPr lang="en-US" dirty="0"/>
              <a:t> below shown in it.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                Step 3 :Open the </a:t>
            </a:r>
            <a:r>
              <a:rPr lang="en-US" dirty="0" err="1"/>
              <a:t>Netsparker</a:t>
            </a:r>
            <a:r>
              <a:rPr lang="en-US" dirty="0"/>
              <a:t> for scan the vulnerability in this link 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                Step 4 : Click on new scan paste the link and  press on the start scan.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                Step 5 : </a:t>
            </a:r>
            <a:r>
              <a:rPr lang="en-US" dirty="0" err="1"/>
              <a:t>Netsparker</a:t>
            </a:r>
            <a:r>
              <a:rPr lang="en-US" dirty="0"/>
              <a:t> scan the website and show critical vulnerability </a:t>
            </a:r>
          </a:p>
          <a:p>
            <a:pPr>
              <a:lnSpc>
                <a:spcPct val="150000"/>
              </a:lnSpc>
            </a:pPr>
            <a:r>
              <a:rPr lang="en-US" dirty="0"/>
              <a:t>Vulnerability Details :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                You are using Out-of-Date Version (</a:t>
            </a:r>
            <a:r>
              <a:rPr lang="en-US" dirty="0" err="1"/>
              <a:t>Nginx</a:t>
            </a:r>
            <a:r>
              <a:rPr lang="en-US" dirty="0"/>
              <a:t>) identified by </a:t>
            </a:r>
            <a:r>
              <a:rPr lang="en-US" dirty="0" err="1"/>
              <a:t>Netsparker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                          </a:t>
            </a:r>
            <a:r>
              <a:rPr lang="en-US" dirty="0" err="1" smtClean="0"/>
              <a:t>Nginx</a:t>
            </a:r>
            <a:r>
              <a:rPr lang="en-US" dirty="0" smtClean="0"/>
              <a:t> is open source software for web serving, reverse </a:t>
            </a:r>
            <a:r>
              <a:rPr lang="en-US" dirty="0" err="1" smtClean="0"/>
              <a:t>proxying</a:t>
            </a:r>
            <a:r>
              <a:rPr lang="en-US" dirty="0" smtClean="0"/>
              <a:t>, </a:t>
            </a:r>
            <a:r>
              <a:rPr lang="en-US" dirty="0" err="1" smtClean="0"/>
              <a:t>coaching,load</a:t>
            </a:r>
            <a:r>
              <a:rPr lang="en-US" dirty="0" smtClean="0"/>
              <a:t>     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                           balancing and more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8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189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Out-of-date Version (Nginx)</vt:lpstr>
      <vt:lpstr>Scan Website:         http://testhtml5.vulnweb.com/</vt:lpstr>
      <vt:lpstr>Vulnerabilities graph:</vt:lpstr>
      <vt:lpstr>PowerPoint Presentation</vt:lpstr>
      <vt:lpstr>1. Out-of-date Version (Nginx) 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dhote</dc:creator>
  <cp:lastModifiedBy>MR. PRASHANT</cp:lastModifiedBy>
  <cp:revision>19</cp:revision>
  <dcterms:created xsi:type="dcterms:W3CDTF">2022-09-08T09:36:49Z</dcterms:created>
  <dcterms:modified xsi:type="dcterms:W3CDTF">2022-09-09T09:32:12Z</dcterms:modified>
</cp:coreProperties>
</file>