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79" r:id="rId4"/>
    <p:sldId id="278" r:id="rId5"/>
    <p:sldId id="280" r:id="rId6"/>
    <p:sldId id="281" r:id="rId7"/>
    <p:sldId id="282" r:id="rId8"/>
    <p:sldId id="283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7D33-B26D-1DBF-BC48-4C489AA42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D6B05BE-4E7B-3D71-E04B-56289BF0F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538A34-8C3D-89F2-3C52-7B94458A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FCE63A-9950-7F40-6280-839946A9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97549F-9378-BA15-683F-DB847808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7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9EAC56-3C92-856F-B37E-7219E87D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A17AA5-AE81-3D48-EE21-BF388FB7D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EA76BA-0919-638D-134F-505E7B48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2E3A35-3CE2-47E8-FF36-0BB3963B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20D7D3-429B-4A78-BC93-D41DFE44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1A311E9-B981-0C3A-32F1-8BD14FC4C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0B52BD-66EE-1A98-444B-E0CE4BC2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EAA3BE-EB1D-0341-07BA-EE09609C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23C31A-D997-8D6F-3E4A-B54B5655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F9D1F4-5707-4B06-A20F-253A7F9D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9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3CAC4D-77D4-6FCB-4B0A-A1EF8DE1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A88BAE-CA73-D76B-A72A-B6E8D88A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510494-BBFC-D0C7-540B-7B32E322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2473F4-CB1C-146C-5286-8F3E93BF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529AEC-4F45-8A50-13FD-B4636D1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8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22E19C-1E25-6464-02E7-1B6C9A49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D71E64-F9ED-55F4-3751-46D7D4A3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4B33DD-125A-1645-C7EC-F328E185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849EFB-80B5-29BD-3C37-EF8BD814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9D4289-4617-E9CD-2DFC-9F6707DC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5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9FE6B2-A315-6322-C30A-0EA63E6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D46830-8816-83FD-2261-A71FCA396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F99B23-1462-CCEC-F1DA-F5558E82E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4F5FD5-9C9D-CB58-A886-F2A103EB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E44BF6-52F7-63BC-14BF-0DF6EB5D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604041-8C75-6471-DEE0-25AA6BF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93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F55B8-80BD-D46B-8637-193C83D9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73F711-9706-0B19-0A63-AD5272C9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1CCA1E-8F8A-4688-FD4B-186900D7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EEEF80-6C97-D791-8986-126081A95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EC3EAA5-E6E5-9110-5FFB-25EA3FF85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3900DF7-BC30-F107-C3A1-F3C89FF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D4F424C-9B14-7667-7098-8991BB0B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1ACAA78-8AE0-F03C-DA45-7B7CBE85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8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EC652B-7A3C-2A2B-BB03-8ABAAB75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146F1C-4A43-61AE-B39D-6E57921F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601198-81D2-6816-CEBD-6F6AC058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BECE5A-42E7-42F3-CCB1-C48E946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1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6B6541E-7C8A-DD69-44BA-692805BB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97FB259-A11F-53F8-3B7F-F868751C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7B025F5-B9DE-FCC8-8FA4-45A501B9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9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E7CED4-DAFB-6232-947B-28555C89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D1F77D-3136-0700-149B-EE2AF1C4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C4B52B3-FF4F-94B9-6188-E248D166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F73A64-55B6-ADAA-10EE-5657C1D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A4EB20-99B9-724E-30E6-1A50CD8D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27F141-70AF-6F7E-9B12-C348C9EE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2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4FB00C-AEAE-B9F9-FC71-18DA0C67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3740FE3-2F6F-78A5-997E-48164A05D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C9A5F11-A480-BB39-4DF7-D4E3B403C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B63689-37EF-F104-0899-65EFD828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F7238F-F61E-C4FE-32E8-047A6995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81E9E1-E100-7FE4-5E99-0AB05E21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E85ED14-3ABE-525E-13E2-BAE84463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FE2215-9B9E-63B7-CA71-76EC70B3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207774-CCFB-F16A-F195-8F9BB755C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B9B85-EB61-44C5-821A-1F8389242E22}" type="datetimeFigureOut">
              <a:rPr lang="en-IN" smtClean="0"/>
              <a:t>10/Sep/2022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2B6213-8C69-1254-CB20-601E37E29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609BB-46BF-C9DD-0D67-856CBFEDF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php.vulnweb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766" y="982766"/>
            <a:ext cx="106138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Title                             : </a:t>
            </a:r>
            <a:r>
              <a:rPr lang="en-US" dirty="0"/>
              <a:t>Cross Site Scripting (XSS)</a:t>
            </a:r>
          </a:p>
          <a:p>
            <a:pPr>
              <a:lnSpc>
                <a:spcPct val="150000"/>
              </a:lnSpc>
            </a:pPr>
            <a:r>
              <a:rPr lang="en-US" dirty="0"/>
              <a:t>Domain </a:t>
            </a:r>
            <a:r>
              <a:rPr lang="en-US" dirty="0" smtClean="0"/>
              <a:t>                      : </a:t>
            </a:r>
            <a:r>
              <a:rPr lang="en-US" dirty="0"/>
              <a:t>Vulnweb.com</a:t>
            </a:r>
          </a:p>
          <a:p>
            <a:pPr>
              <a:lnSpc>
                <a:spcPct val="150000"/>
              </a:lnSpc>
            </a:pPr>
            <a:r>
              <a:rPr lang="en-US" dirty="0"/>
              <a:t>Subdomain </a:t>
            </a:r>
            <a:r>
              <a:rPr lang="en-US" dirty="0" smtClean="0"/>
              <a:t>               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testphp.vulnweb.com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Vulnerability Details 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  <a:r>
              <a:rPr lang="en-US" dirty="0"/>
              <a:t>Cross-site Scripting (XSS) is a client-side code injection attack. The attacker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                aims </a:t>
            </a:r>
            <a:r>
              <a:rPr lang="en-US" dirty="0"/>
              <a:t>to execute malicious scripts in a web browser of the victim by including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                malicious </a:t>
            </a:r>
            <a:r>
              <a:rPr lang="en-US" dirty="0"/>
              <a:t>code in a legitimate web page or web application. The attack occurs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                when </a:t>
            </a:r>
            <a:r>
              <a:rPr lang="en-US" dirty="0"/>
              <a:t>the victim visits the web page or web application that executes the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                malicious </a:t>
            </a:r>
            <a:r>
              <a:rPr lang="en-US" dirty="0"/>
              <a:t>code. The web page or web application becomes a vehicle to deliver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                the </a:t>
            </a:r>
            <a:r>
              <a:rPr lang="en-US" dirty="0"/>
              <a:t>malicious script to the user’s browser.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1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1332" y="299103"/>
            <a:ext cx="10383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To Reproduce :</a:t>
            </a:r>
          </a:p>
          <a:p>
            <a:r>
              <a:rPr lang="en-US" dirty="0"/>
              <a:t>                                    Step 1  : Visit the Link https://testphp.vulnweb.com</a:t>
            </a:r>
          </a:p>
          <a:p>
            <a:r>
              <a:rPr lang="en-US" dirty="0"/>
              <a:t>                                    Step 2  : Open the Burp Suite and intercept the request is on.</a:t>
            </a:r>
          </a:p>
          <a:p>
            <a:r>
              <a:rPr lang="en-US" dirty="0"/>
              <a:t>                                    Step 3  : Scan the different  vulnerable parameter. 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4" y="1589518"/>
            <a:ext cx="10536964" cy="49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1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0829" y="316194"/>
            <a:ext cx="922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  : Send the request to repeater and find vulnerable parameter.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16" y="854579"/>
            <a:ext cx="10058400" cy="57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8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1368" y="256374"/>
            <a:ext cx="726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  : Now try to find out the payload for </a:t>
            </a:r>
            <a:r>
              <a:rPr lang="en-US" dirty="0" err="1"/>
              <a:t>xss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</a:t>
            </a:r>
            <a:r>
              <a:rPr lang="en-US" dirty="0"/>
              <a:t>6  : Send the request to Intruder And paste all the payloads.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70" y="902705"/>
            <a:ext cx="10049854" cy="56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211" y="307649"/>
            <a:ext cx="727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7  : Try to find a successful payload for xss.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0" y="811851"/>
            <a:ext cx="11280448" cy="57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174" y="256374"/>
            <a:ext cx="8545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8  : Then Show response in browser and Copy the link.</a:t>
            </a:r>
          </a:p>
          <a:p>
            <a:r>
              <a:rPr lang="en-US" dirty="0" smtClean="0"/>
              <a:t>Step </a:t>
            </a:r>
            <a:r>
              <a:rPr lang="en-US" dirty="0"/>
              <a:t>9  : Open the new tab in browser and  paste the copy link and press enter </a:t>
            </a:r>
          </a:p>
          <a:p>
            <a:r>
              <a:rPr lang="en-US" dirty="0" smtClean="0"/>
              <a:t>Step10 </a:t>
            </a:r>
            <a:r>
              <a:rPr lang="en-US" dirty="0"/>
              <a:t>: Click on </a:t>
            </a:r>
            <a:r>
              <a:rPr lang="en-US" dirty="0" smtClean="0"/>
              <a:t>image. </a:t>
            </a:r>
            <a:r>
              <a:rPr lang="en-US" dirty="0"/>
              <a:t>alert notification pop up is shown</a:t>
            </a:r>
            <a:endParaRPr lang="en-IN" dirty="0"/>
          </a:p>
        </p:txBody>
      </p:sp>
      <p:pic>
        <p:nvPicPr>
          <p:cNvPr id="3" name="payloa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72427" y="1119883"/>
            <a:ext cx="8802168" cy="56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574" y="444382"/>
            <a:ext cx="10588237" cy="96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dirty="0" smtClean="0"/>
              <a:t>Impact       :</a:t>
            </a:r>
            <a:endParaRPr lang="en-US" dirty="0"/>
          </a:p>
          <a:p>
            <a:pPr fontAlgn="auto">
              <a:lnSpc>
                <a:spcPct val="150000"/>
              </a:lnSpc>
            </a:pPr>
            <a:r>
              <a:rPr lang="en-US" dirty="0" smtClean="0"/>
              <a:t>                     The </a:t>
            </a:r>
            <a:r>
              <a:rPr lang="en-US" dirty="0"/>
              <a:t>impact of cross-site scripting vulnerabilities can vary from one web application to another. It </a:t>
            </a:r>
            <a:r>
              <a:rPr lang="en-US" dirty="0" smtClean="0"/>
              <a:t>     </a:t>
            </a:r>
          </a:p>
          <a:p>
            <a:pPr fontAlgn="auto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ranges from session hijacking to credential theft and other security vulnerabilities. By exploiting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a cross-site scripting vulnerability, an attacker can </a:t>
            </a:r>
            <a:r>
              <a:rPr lang="en-US" dirty="0"/>
              <a:t>impersonate a legitimate user and take over their 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account.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Mitigation 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/>
              <a:t>There are a number of precautions you can take to prevent XSS </a:t>
            </a:r>
            <a:r>
              <a:rPr lang="en-US" dirty="0" smtClean="0"/>
              <a:t>attacks.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1) </a:t>
            </a:r>
            <a:r>
              <a:rPr lang="en-IN" dirty="0" smtClean="0"/>
              <a:t>Keep </a:t>
            </a:r>
            <a:r>
              <a:rPr lang="en-IN" dirty="0"/>
              <a:t>Software </a:t>
            </a:r>
            <a:r>
              <a:rPr lang="en-IN" dirty="0" smtClean="0"/>
              <a:t>Up-To-Date.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2) </a:t>
            </a:r>
            <a:r>
              <a:rPr lang="en-US" dirty="0"/>
              <a:t>Sanitize And Validate Input </a:t>
            </a:r>
            <a:r>
              <a:rPr lang="en-US" dirty="0" smtClean="0"/>
              <a:t>Fields.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3) </a:t>
            </a:r>
            <a:r>
              <a:rPr lang="en-IN" dirty="0"/>
              <a:t>Web Application </a:t>
            </a:r>
            <a:r>
              <a:rPr lang="en-IN" dirty="0" smtClean="0"/>
              <a:t>Firewall.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</a:t>
            </a:r>
            <a:r>
              <a:rPr lang="en-US" b="1" dirty="0" smtClean="0"/>
              <a:t>                     </a:t>
            </a:r>
            <a:r>
              <a:rPr lang="en-US" dirty="0" smtClean="0"/>
              <a:t>4) </a:t>
            </a:r>
            <a:r>
              <a:rPr lang="en-IN" dirty="0"/>
              <a:t>Content Security </a:t>
            </a:r>
            <a:r>
              <a:rPr lang="en-IN" dirty="0" smtClean="0"/>
              <a:t>Policy.</a:t>
            </a:r>
            <a:endParaRPr lang="en-IN" b="1" dirty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 </a:t>
            </a:r>
            <a:r>
              <a:rPr lang="en-US" b="1" dirty="0" smtClean="0"/>
              <a:t>                     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 </a:t>
            </a:r>
            <a:r>
              <a:rPr lang="en-US" b="1" dirty="0" smtClean="0"/>
              <a:t>                     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fontAlgn="auto"/>
            <a:r>
              <a:rPr lang="en-US" dirty="0" smtClean="0"/>
              <a:t>  </a:t>
            </a:r>
          </a:p>
          <a:p>
            <a:pPr fontAlgn="auto"/>
            <a:endParaRPr lang="en-US" dirty="0"/>
          </a:p>
          <a:p>
            <a:pPr fontAlgn="auto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46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04202"/>
            <a:ext cx="103318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POC including screenshot/screen recording is included in the report which is attached below 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Image : parameter.PNG</a:t>
            </a:r>
          </a:p>
          <a:p>
            <a:pPr marL="342900" indent="-342900">
              <a:buAutoNum type="arabicParenR"/>
            </a:pPr>
            <a:r>
              <a:rPr lang="en-US" dirty="0" smtClean="0"/>
              <a:t>Image : Repeater.PNG</a:t>
            </a:r>
          </a:p>
          <a:p>
            <a:pPr marL="342900" indent="-342900">
              <a:buAutoNum type="arabicParenR"/>
            </a:pPr>
            <a:r>
              <a:rPr lang="en-US" dirty="0" smtClean="0"/>
              <a:t>Image : Intruder. PNG</a:t>
            </a:r>
          </a:p>
          <a:p>
            <a:pPr marL="342900" indent="-342900">
              <a:buAutoNum type="arabicParenR"/>
            </a:pPr>
            <a:r>
              <a:rPr lang="en-US" dirty="0" smtClean="0"/>
              <a:t>Image : Payload.PNG</a:t>
            </a:r>
          </a:p>
          <a:p>
            <a:pPr marL="342900" indent="-342900">
              <a:buAutoNum type="arabicParenR"/>
            </a:pPr>
            <a:r>
              <a:rPr lang="en-US" dirty="0" smtClean="0"/>
              <a:t>Video  : Payload.mp4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96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39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373</Words>
  <Application>Microsoft Office PowerPoint</Application>
  <PresentationFormat>Widescreen</PresentationFormat>
  <Paragraphs>54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dhote</dc:creator>
  <cp:lastModifiedBy>MR. PRASHANT</cp:lastModifiedBy>
  <cp:revision>28</cp:revision>
  <dcterms:created xsi:type="dcterms:W3CDTF">2022-09-08T09:36:49Z</dcterms:created>
  <dcterms:modified xsi:type="dcterms:W3CDTF">2022-09-10T18:36:31Z</dcterms:modified>
</cp:coreProperties>
</file>