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27e096e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27e096e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b2e5833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b2e5833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27e096e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27e096e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7e096e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7e096e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7e096e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7e096e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Operating Systems</a:t>
            </a:r>
            <a:endParaRPr>
              <a:latin typeface="Oswald"/>
              <a:ea typeface="Oswald"/>
              <a:cs typeface="Oswald"/>
              <a:sym typeface="Oswald"/>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Cody Hohenberger, Tyler Bayless, Pietro Augusto De Ouro Preto, and Petar Krivokuca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75" name="Google Shape;75;p14"/>
          <p:cNvPicPr preferRelativeResize="0"/>
          <p:nvPr/>
        </p:nvPicPr>
        <p:blipFill rotWithShape="1">
          <a:blip r:embed="rId3">
            <a:alphaModFix/>
          </a:blip>
          <a:srcRect b="845" l="1210" r="-1209" t="835"/>
          <a:stretch/>
        </p:blipFill>
        <p:spPr>
          <a:xfrm>
            <a:off x="261150" y="173775"/>
            <a:ext cx="8621428" cy="6308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0" y="1749250"/>
            <a:ext cx="9066300" cy="33015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300">
                <a:solidFill>
                  <a:srgbClr val="000000"/>
                </a:solidFill>
              </a:rPr>
              <a:t>Windows is a multitasking operating system for computers and mobile devices, developed by Microsoft in 1985, one of the most used around the world. Since then, this operating system has evolved,in terms of functionality, design and efficiency. So far, Microsoft already has dozens of updates, the most recent is the Windows 10.</a:t>
            </a:r>
            <a:endParaRPr sz="1300">
              <a:solidFill>
                <a:srgbClr val="000000"/>
              </a:solidFill>
            </a:endParaRPr>
          </a:p>
          <a:p>
            <a:pPr indent="457200" lvl="0" marL="0" rtl="0" algn="l">
              <a:lnSpc>
                <a:spcPct val="200000"/>
              </a:lnSpc>
              <a:spcBef>
                <a:spcPts val="0"/>
              </a:spcBef>
              <a:spcAft>
                <a:spcPts val="0"/>
              </a:spcAft>
              <a:buNone/>
            </a:pPr>
            <a:r>
              <a:rPr lang="en" sz="1300">
                <a:solidFill>
                  <a:srgbClr val="000000"/>
                </a:solidFill>
              </a:rPr>
              <a:t>Several products are part of the Microsoft Windows "family," such as Windows Live, Windows Media Center, Windows Media Player, and other softwares that have been developed exclusively to enhance the performance of microsoft-made operating systems.</a:t>
            </a:r>
            <a:endParaRPr sz="1300">
              <a:solidFill>
                <a:srgbClr val="000000"/>
              </a:solidFill>
            </a:endParaRPr>
          </a:p>
          <a:p>
            <a:pPr indent="457200" lvl="0" marL="0" rtl="0" algn="l">
              <a:lnSpc>
                <a:spcPct val="200000"/>
              </a:lnSpc>
              <a:spcBef>
                <a:spcPts val="0"/>
              </a:spcBef>
              <a:spcAft>
                <a:spcPts val="0"/>
              </a:spcAft>
              <a:buNone/>
            </a:pPr>
            <a:r>
              <a:rPr lang="en" sz="1300">
                <a:solidFill>
                  <a:srgbClr val="000000"/>
                </a:solidFill>
              </a:rPr>
              <a:t>The functions of the Windows operating system is to facilitate the user's access and to be more efficient, attractive and with more easy-to-use interfaces, besides to have faster and more effective softwares.</a:t>
            </a:r>
            <a:endParaRPr sz="1300">
              <a:solidFill>
                <a:srgbClr val="000000"/>
              </a:solidFill>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81" name="Google Shape;81;p15"/>
          <p:cNvSpPr txBox="1"/>
          <p:nvPr/>
        </p:nvSpPr>
        <p:spPr>
          <a:xfrm>
            <a:off x="447575" y="382275"/>
            <a:ext cx="8410200" cy="12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lt1"/>
                </a:solidFill>
                <a:latin typeface="Roboto"/>
                <a:ea typeface="Roboto"/>
                <a:cs typeface="Roboto"/>
                <a:sym typeface="Roboto"/>
              </a:rPr>
              <a:t>Windows</a:t>
            </a:r>
            <a:endParaRPr sz="3200">
              <a:solidFill>
                <a:schemeClr val="lt1"/>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 OS</a:t>
            </a:r>
            <a:endParaRPr/>
          </a:p>
        </p:txBody>
      </p:sp>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Linux</a:t>
            </a:r>
            <a:endParaRPr/>
          </a:p>
        </p:txBody>
      </p:sp>
      <p:sp>
        <p:nvSpPr>
          <p:cNvPr id="93" name="Google Shape;93;p17"/>
          <p:cNvSpPr txBox="1"/>
          <p:nvPr>
            <p:ph idx="1" type="body"/>
          </p:nvPr>
        </p:nvSpPr>
        <p:spPr>
          <a:xfrm>
            <a:off x="0" y="1712025"/>
            <a:ext cx="64053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Linux is an operating </a:t>
            </a:r>
            <a:r>
              <a:rPr lang="en"/>
              <a:t>system that is </a:t>
            </a:r>
            <a:r>
              <a:rPr lang="en"/>
              <a:t>completely</a:t>
            </a:r>
            <a:r>
              <a:rPr lang="en"/>
              <a:t> free, it was developed first in 1991 By a Finnish student Linus Torvalds.</a:t>
            </a:r>
            <a:endParaRPr/>
          </a:p>
          <a:p>
            <a:pPr indent="0" lvl="0" marL="0" rtl="0" algn="l">
              <a:spcBef>
                <a:spcPts val="1600"/>
              </a:spcBef>
              <a:spcAft>
                <a:spcPts val="0"/>
              </a:spcAft>
              <a:buNone/>
            </a:pPr>
            <a:r>
              <a:rPr lang="en"/>
              <a:t>Linux runs faster than windows 10 and it is known for running smooth but it has some disadvantages compared to windows.</a:t>
            </a:r>
            <a:endParaRPr/>
          </a:p>
          <a:p>
            <a:pPr indent="-342900" lvl="0" marL="457200" rtl="0" algn="l">
              <a:spcBef>
                <a:spcPts val="1600"/>
              </a:spcBef>
              <a:spcAft>
                <a:spcPts val="0"/>
              </a:spcAft>
              <a:buSzPts val="1800"/>
              <a:buChar char="-"/>
            </a:pPr>
            <a:r>
              <a:rPr lang="en"/>
              <a:t>there is no standard desktop environment</a:t>
            </a:r>
            <a:endParaRPr/>
          </a:p>
          <a:p>
            <a:pPr indent="-342900" lvl="0" marL="457200" rtl="0" algn="l">
              <a:spcBef>
                <a:spcPts val="0"/>
              </a:spcBef>
              <a:spcAft>
                <a:spcPts val="0"/>
              </a:spcAft>
              <a:buSzPts val="1800"/>
              <a:buChar char="-"/>
            </a:pPr>
            <a:r>
              <a:rPr lang="en"/>
              <a:t>Gaming experience is not so great</a:t>
            </a:r>
            <a:endParaRPr/>
          </a:p>
          <a:p>
            <a:pPr indent="-342900" lvl="0" marL="457200" rtl="0" algn="l">
              <a:spcBef>
                <a:spcPts val="0"/>
              </a:spcBef>
              <a:spcAft>
                <a:spcPts val="0"/>
              </a:spcAft>
              <a:buSzPts val="1800"/>
              <a:buChar char="-"/>
            </a:pPr>
            <a:r>
              <a:rPr lang="en"/>
              <a:t>There is no way of packaging software </a:t>
            </a:r>
            <a:endParaRPr/>
          </a:p>
          <a:p>
            <a:pPr indent="-342900" lvl="0" marL="457200" rtl="0" algn="l">
              <a:spcBef>
                <a:spcPts val="0"/>
              </a:spcBef>
              <a:spcAft>
                <a:spcPts val="0"/>
              </a:spcAft>
              <a:buSzPts val="1800"/>
              <a:buChar char="-"/>
            </a:pPr>
            <a:r>
              <a:rPr lang="en"/>
              <a:t>Software for desktop is still rare</a:t>
            </a:r>
            <a:endParaRPr/>
          </a:p>
          <a:p>
            <a:pPr indent="0" lvl="0" marL="0" rtl="0" algn="l">
              <a:spcBef>
                <a:spcPts val="1600"/>
              </a:spcBef>
              <a:spcAft>
                <a:spcPts val="1600"/>
              </a:spcAft>
              <a:buNone/>
            </a:pPr>
            <a:r>
              <a:t/>
            </a:r>
            <a:endParaRPr/>
          </a:p>
        </p:txBody>
      </p:sp>
      <p:pic>
        <p:nvPicPr>
          <p:cNvPr id="94" name="Google Shape;94;p17"/>
          <p:cNvPicPr preferRelativeResize="0"/>
          <p:nvPr/>
        </p:nvPicPr>
        <p:blipFill>
          <a:blip r:embed="rId3">
            <a:alphaModFix/>
          </a:blip>
          <a:stretch>
            <a:fillRect/>
          </a:stretch>
        </p:blipFill>
        <p:spPr>
          <a:xfrm>
            <a:off x="6484470" y="1979233"/>
            <a:ext cx="2288700" cy="2769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UNIX</a:t>
            </a:r>
            <a:endParaRPr/>
          </a:p>
        </p:txBody>
      </p:sp>
      <p:sp>
        <p:nvSpPr>
          <p:cNvPr id="100" name="Google Shape;100;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Unix was developed by AT&amp;T in the mid-late 1960s. It is considered to be one of the most powerful and popular multi-tasking operating systems. </a:t>
            </a:r>
            <a:endParaRPr/>
          </a:p>
          <a:p>
            <a:pPr indent="-342900" lvl="0" marL="457200" rtl="0" algn="l">
              <a:spcBef>
                <a:spcPts val="1600"/>
              </a:spcBef>
              <a:spcAft>
                <a:spcPts val="0"/>
              </a:spcAft>
              <a:buSzPts val="1800"/>
              <a:buChar char="●"/>
            </a:pPr>
            <a:r>
              <a:rPr lang="en"/>
              <a:t>Allowed multiple users to access the a mainframe at the same time</a:t>
            </a:r>
            <a:endParaRPr/>
          </a:p>
          <a:p>
            <a:pPr indent="-342900" lvl="0" marL="457200" rtl="0" algn="l">
              <a:spcBef>
                <a:spcPts val="0"/>
              </a:spcBef>
              <a:spcAft>
                <a:spcPts val="0"/>
              </a:spcAft>
              <a:buSzPts val="1800"/>
              <a:buChar char="●"/>
            </a:pPr>
            <a:r>
              <a:rPr lang="en"/>
              <a:t>Provides multi-tasking</a:t>
            </a:r>
            <a:endParaRPr/>
          </a:p>
          <a:p>
            <a:pPr indent="-342900" lvl="0" marL="457200" rtl="0" algn="l">
              <a:spcBef>
                <a:spcPts val="0"/>
              </a:spcBef>
              <a:spcAft>
                <a:spcPts val="0"/>
              </a:spcAft>
              <a:buSzPts val="1800"/>
              <a:buChar char="●"/>
            </a:pPr>
            <a:r>
              <a:rPr lang="en"/>
              <a:t>First OS written in a high-level language</a:t>
            </a:r>
            <a:endParaRPr/>
          </a:p>
          <a:p>
            <a:pPr indent="-342900" lvl="0" marL="457200" rtl="0" algn="l">
              <a:spcBef>
                <a:spcPts val="0"/>
              </a:spcBef>
              <a:spcAft>
                <a:spcPts val="0"/>
              </a:spcAft>
              <a:buSzPts val="1800"/>
              <a:buChar char="●"/>
            </a:pPr>
            <a:r>
              <a:rPr lang="en"/>
              <a:t>Users can easily exchange information</a:t>
            </a:r>
            <a:endParaRPr/>
          </a:p>
          <a:p>
            <a:pPr indent="0" lvl="0" marL="45720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