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366" r:id="rId3"/>
    <p:sldId id="365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5450"/>
    <a:srgbClr val="4A649E"/>
    <a:srgbClr val="C0C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8"/>
  </p:normalViewPr>
  <p:slideViewPr>
    <p:cSldViewPr snapToGrid="0">
      <p:cViewPr varScale="1">
        <p:scale>
          <a:sx n="112" d="100"/>
          <a:sy n="112" d="100"/>
        </p:scale>
        <p:origin x="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AA06B-9DB8-2145-9062-18FE0B4642D6}" type="datetimeFigureOut">
              <a:rPr kumimoji="1" lang="zh-TW" altLang="en-US" smtClean="0"/>
              <a:t>2025/7/8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D7FC9-DB35-1644-8E11-C76DBC9413A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17863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4">
          <a:extLst>
            <a:ext uri="{FF2B5EF4-FFF2-40B4-BE49-F238E27FC236}">
              <a16:creationId xmlns:a16="http://schemas.microsoft.com/office/drawing/2014/main" id="{CA07E622-841A-1EB6-7B32-CB4985FD4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5" name="Google Shape;2245;g2ea7e701956_4_41:notes">
            <a:extLst>
              <a:ext uri="{FF2B5EF4-FFF2-40B4-BE49-F238E27FC236}">
                <a16:creationId xmlns:a16="http://schemas.microsoft.com/office/drawing/2014/main" id="{3459B54C-6CA9-50A5-950C-0A65B5853E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6" name="Google Shape;2246;g2ea7e701956_4_41:notes">
            <a:extLst>
              <a:ext uri="{FF2B5EF4-FFF2-40B4-BE49-F238E27FC236}">
                <a16:creationId xmlns:a16="http://schemas.microsoft.com/office/drawing/2014/main" id="{BEAECDEB-EB2A-53F5-23D8-C825261DC5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zh-TW" dirty="0"/>
              <a:t>CVPR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2868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59BFAC-43FF-69B6-BFA4-5AB2A936E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D8DE080-FB65-1AA5-7641-AC20CB5F7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80BFE1-191F-1558-5983-B3686EF7B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9576-8772-D949-867A-004E18A05050}" type="datetimeFigureOut">
              <a:rPr kumimoji="1" lang="zh-TW" altLang="en-US" smtClean="0"/>
              <a:t>2025/7/8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13AC3C-34EE-EB5D-37E1-2FF05C82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2BBF60-1941-90B1-B02A-BAD8CB80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D40C-5A83-714D-91C7-A080BE3E04F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7627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3AC0E3-FEB5-1B67-2BEF-C0CA2D116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580E82-BBD5-4418-3D16-D2C6870A4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9CD1BDF-710E-0AE2-A32D-AE38F61B3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9576-8772-D949-867A-004E18A05050}" type="datetimeFigureOut">
              <a:rPr kumimoji="1" lang="zh-TW" altLang="en-US" smtClean="0"/>
              <a:t>2025/7/8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58BBAA-048D-2E3B-EA9E-946488487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58797B-DC61-F6E3-2B54-F97052E92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D40C-5A83-714D-91C7-A080BE3E04F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4753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16092C9-283F-BE8B-899C-FF6748ADF3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F996416-0C5B-C6B0-5563-F158E81DD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F22F75-B67C-B518-7E62-FBF6544F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9576-8772-D949-867A-004E18A05050}" type="datetimeFigureOut">
              <a:rPr kumimoji="1" lang="zh-TW" altLang="en-US" smtClean="0"/>
              <a:t>2025/7/8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E4F4F6-DF72-F411-44FD-774DFB92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84EB8B-00C9-8BAA-AD26-3B43D696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D40C-5A83-714D-91C7-A080BE3E04F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2979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7209E8-FB6C-A399-D0B4-6A54CAFDE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55057C-639D-9E9F-CC55-07695EDD4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FF5758-B951-ECBD-EE89-61A76E390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9576-8772-D949-867A-004E18A05050}" type="datetimeFigureOut">
              <a:rPr kumimoji="1" lang="zh-TW" altLang="en-US" smtClean="0"/>
              <a:t>2025/7/8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67AE77-CFB2-3F47-D089-9AF87449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0D7966D-C4CD-6005-AD3A-C85013484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D40C-5A83-714D-91C7-A080BE3E04F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8475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08A934-FF57-F1E5-1CEB-3CDA3F657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6F107F-E2C8-43CC-FF1A-1D56252C1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8793FC-C2D2-864C-8CB2-3C8BCF01E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9576-8772-D949-867A-004E18A05050}" type="datetimeFigureOut">
              <a:rPr kumimoji="1" lang="zh-TW" altLang="en-US" smtClean="0"/>
              <a:t>2025/7/8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87473E-1D71-111B-F73B-97B0FBE35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650DD5-8597-1982-23CF-C595B525A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D40C-5A83-714D-91C7-A080BE3E04F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7976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A11963-EBAE-D3A8-44DA-981CF3476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3D5F72-38B5-E15D-9FF5-037AA42796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61B276B-82F8-55E1-7695-4539970F4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3781A40-B471-787A-EDBE-6F0888042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9576-8772-D949-867A-004E18A05050}" type="datetimeFigureOut">
              <a:rPr kumimoji="1" lang="zh-TW" altLang="en-US" smtClean="0"/>
              <a:t>2025/7/8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A3074A-D05B-A418-5AAF-F8A17787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967B8C-2ABA-D9F8-6936-2D8C58EE6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D40C-5A83-714D-91C7-A080BE3E04F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7066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322C80-8E74-ED90-6A71-6A4063537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FCA81D2-0F85-3188-8638-9EB9E1768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4F159F7-F4FC-F9EF-7028-D689900C0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34615F3-9F1B-09ED-0B0C-155D5A3BC8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726B192-FC59-C5EB-11CE-BD76BDFCE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B1CF34E-95F9-2C08-A7D8-5D6750812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9576-8772-D949-867A-004E18A05050}" type="datetimeFigureOut">
              <a:rPr kumimoji="1" lang="zh-TW" altLang="en-US" smtClean="0"/>
              <a:t>2025/7/8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4635376-AC48-F507-93E7-96CFDAF94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8E5953A-FA42-941C-0250-EF26E627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D40C-5A83-714D-91C7-A080BE3E04F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35280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DFF60A-96A3-042F-2320-67C895D96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C8C3235-B58D-5C6C-7B31-B8013439E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9576-8772-D949-867A-004E18A05050}" type="datetimeFigureOut">
              <a:rPr kumimoji="1" lang="zh-TW" altLang="en-US" smtClean="0"/>
              <a:t>2025/7/8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5FED625-4EAB-AED3-BBF9-E1AC66389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5F101E6-0CA5-6281-4D61-62EE90195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D40C-5A83-714D-91C7-A080BE3E04F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807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0B2332C-8DA1-3213-C10D-6AD430EAF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9576-8772-D949-867A-004E18A05050}" type="datetimeFigureOut">
              <a:rPr kumimoji="1" lang="zh-TW" altLang="en-US" smtClean="0"/>
              <a:t>2025/7/8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3168AA9-61BF-6156-E620-87FC5A48D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560A322-F9B3-90E2-BDCF-C34B6D67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D40C-5A83-714D-91C7-A080BE3E04F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2637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E857AE-9D68-64FF-4DC7-853C4F550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D7B846-23A9-DA61-FC61-1D24C14F8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B450C25-4D0D-6314-35E9-5AABBC1F12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2FAAFE8-FBD6-E967-71CD-B962B61C8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9576-8772-D949-867A-004E18A05050}" type="datetimeFigureOut">
              <a:rPr kumimoji="1" lang="zh-TW" altLang="en-US" smtClean="0"/>
              <a:t>2025/7/8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3AE40B0-6BEA-9C14-EDE8-003529ED0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9B1684-949F-6592-8968-C5C69A33E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D40C-5A83-714D-91C7-A080BE3E04F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318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828EA0-B03C-FEE5-8D5B-641C782C9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4C9767C-02DB-5CB0-D60B-F310D6AB69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93D0C10-E80E-C8F2-772B-96CE83CB3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E62BBE7-C0B6-DB6A-B4A6-95796C411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9576-8772-D949-867A-004E18A05050}" type="datetimeFigureOut">
              <a:rPr kumimoji="1" lang="zh-TW" altLang="en-US" smtClean="0"/>
              <a:t>2025/7/8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D51992-57C2-6EE4-9F19-83EFF6F92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133F27F-04F8-E2DB-E370-FB2F0D03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3D40C-5A83-714D-91C7-A080BE3E04F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1197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5A34DCB-3703-445D-CAD3-48BB4882C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44DF27C-359C-AAAC-2111-B451AFC1C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652DFC-BF03-36EF-E010-0BD7CA368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E69576-8772-D949-867A-004E18A05050}" type="datetimeFigureOut">
              <a:rPr kumimoji="1" lang="zh-TW" altLang="en-US" smtClean="0"/>
              <a:t>2025/7/8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8D31275-E316-E59E-E1D5-5F20510A2B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5863CC-D980-E10D-F59B-4405F1E1A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73D40C-5A83-714D-91C7-A080BE3E04F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5679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7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3.png"/><Relationship Id="rId21" Type="http://schemas.openxmlformats.org/officeDocument/2006/relationships/image" Target="../media/image27.png"/><Relationship Id="rId7" Type="http://schemas.openxmlformats.org/officeDocument/2006/relationships/image" Target="../media/image12.png"/><Relationship Id="rId12" Type="http://schemas.openxmlformats.org/officeDocument/2006/relationships/image" Target="../media/image180.png"/><Relationship Id="rId17" Type="http://schemas.openxmlformats.org/officeDocument/2006/relationships/image" Target="../media/image230.png"/><Relationship Id="rId25" Type="http://schemas.openxmlformats.org/officeDocument/2006/relationships/image" Target="../media/image31.png"/><Relationship Id="rId3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4.svg"/><Relationship Id="rId20" Type="http://schemas.openxmlformats.org/officeDocument/2006/relationships/image" Target="../media/image26.png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11" Type="http://schemas.openxmlformats.org/officeDocument/2006/relationships/image" Target="../media/image170.png"/><Relationship Id="rId24" Type="http://schemas.openxmlformats.org/officeDocument/2006/relationships/image" Target="../media/image30.png"/><Relationship Id="rId32" Type="http://schemas.openxmlformats.org/officeDocument/2006/relationships/image" Target="../media/image37.png"/><Relationship Id="rId5" Type="http://schemas.openxmlformats.org/officeDocument/2006/relationships/image" Target="../media/image20.png"/><Relationship Id="rId15" Type="http://schemas.openxmlformats.org/officeDocument/2006/relationships/image" Target="../media/image23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160.png"/><Relationship Id="rId19" Type="http://schemas.openxmlformats.org/officeDocument/2006/relationships/image" Target="../media/image25.png"/><Relationship Id="rId31" Type="http://schemas.openxmlformats.org/officeDocument/2006/relationships/image" Target="../media/image36.png"/><Relationship Id="rId4" Type="http://schemas.openxmlformats.org/officeDocument/2006/relationships/image" Target="../media/image18.png"/><Relationship Id="rId9" Type="http://schemas.openxmlformats.org/officeDocument/2006/relationships/image" Target="../media/image150.png"/><Relationship Id="rId14" Type="http://schemas.openxmlformats.org/officeDocument/2006/relationships/image" Target="../media/image22.sv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5.png"/><Relationship Id="rId8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DD3943-A906-27FD-A874-3D6DB01602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ICCV25: PDAF</a:t>
            </a:r>
            <a:br>
              <a:rPr kumimoji="1" lang="en-US" altLang="zh-TW" dirty="0"/>
            </a:br>
            <a:r>
              <a:rPr kumimoji="1" lang="en-US" altLang="zh-TW" dirty="0"/>
              <a:t>teaser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84101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矩形 236">
            <a:extLst>
              <a:ext uri="{FF2B5EF4-FFF2-40B4-BE49-F238E27FC236}">
                <a16:creationId xmlns:a16="http://schemas.microsoft.com/office/drawing/2014/main" id="{58317660-7264-0D24-8C47-58708474BD17}"/>
              </a:ext>
            </a:extLst>
          </p:cNvPr>
          <p:cNvSpPr/>
          <p:nvPr/>
        </p:nvSpPr>
        <p:spPr>
          <a:xfrm>
            <a:off x="409777" y="295946"/>
            <a:ext cx="3931167" cy="5576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86" name="圖片 185">
            <a:extLst>
              <a:ext uri="{FF2B5EF4-FFF2-40B4-BE49-F238E27FC236}">
                <a16:creationId xmlns:a16="http://schemas.microsoft.com/office/drawing/2014/main" id="{BD416643-C5B4-C2C0-FAE6-A44B54289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44" y="8481794"/>
            <a:ext cx="3746500" cy="673100"/>
          </a:xfrm>
          <a:prstGeom prst="rect">
            <a:avLst/>
          </a:prstGeom>
        </p:spPr>
      </p:pic>
      <p:pic>
        <p:nvPicPr>
          <p:cNvPr id="187" name="圖片 186">
            <a:extLst>
              <a:ext uri="{FF2B5EF4-FFF2-40B4-BE49-F238E27FC236}">
                <a16:creationId xmlns:a16="http://schemas.microsoft.com/office/drawing/2014/main" id="{E266A4A9-EC34-C03B-E6DF-F6CA9BB45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85" y="7913549"/>
            <a:ext cx="3530600" cy="508000"/>
          </a:xfrm>
          <a:prstGeom prst="rect">
            <a:avLst/>
          </a:prstGeom>
        </p:spPr>
      </p:pic>
      <p:sp>
        <p:nvSpPr>
          <p:cNvPr id="225" name="三角形 224">
            <a:extLst>
              <a:ext uri="{FF2B5EF4-FFF2-40B4-BE49-F238E27FC236}">
                <a16:creationId xmlns:a16="http://schemas.microsoft.com/office/drawing/2014/main" id="{9999200F-6355-D2CF-06B1-662EC71A06BD}"/>
              </a:ext>
            </a:extLst>
          </p:cNvPr>
          <p:cNvSpPr/>
          <p:nvPr/>
        </p:nvSpPr>
        <p:spPr>
          <a:xfrm rot="16200000">
            <a:off x="2493463" y="3296015"/>
            <a:ext cx="480684" cy="207791"/>
          </a:xfrm>
          <a:prstGeom prst="triangle">
            <a:avLst/>
          </a:prstGeom>
          <a:gradFill flip="none" rotWithShape="1">
            <a:gsLst>
              <a:gs pos="0">
                <a:srgbClr val="7030A0">
                  <a:alpha val="77436"/>
                </a:srgbClr>
              </a:gs>
              <a:gs pos="13000">
                <a:schemeClr val="accent5">
                  <a:lumMod val="60000"/>
                  <a:lumOff val="40000"/>
                  <a:alpha val="90000"/>
                </a:schemeClr>
              </a:gs>
              <a:gs pos="43000">
                <a:schemeClr val="accent5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6" name="圓角矩形 225">
            <a:extLst>
              <a:ext uri="{FF2B5EF4-FFF2-40B4-BE49-F238E27FC236}">
                <a16:creationId xmlns:a16="http://schemas.microsoft.com/office/drawing/2014/main" id="{D445CAF7-0BC5-5AB7-26E6-E31AACA1D0B1}"/>
              </a:ext>
            </a:extLst>
          </p:cNvPr>
          <p:cNvSpPr/>
          <p:nvPr/>
        </p:nvSpPr>
        <p:spPr>
          <a:xfrm>
            <a:off x="2830279" y="3162412"/>
            <a:ext cx="1331323" cy="494227"/>
          </a:xfrm>
          <a:prstGeom prst="roundRect">
            <a:avLst>
              <a:gd name="adj" fmla="val 6909"/>
            </a:avLst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  <a:prstDash val="sysDot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23" name="三角形 222">
            <a:extLst>
              <a:ext uri="{FF2B5EF4-FFF2-40B4-BE49-F238E27FC236}">
                <a16:creationId xmlns:a16="http://schemas.microsoft.com/office/drawing/2014/main" id="{15D0E5E2-CCC3-8549-5D29-8DBDE0DF55CC}"/>
              </a:ext>
            </a:extLst>
          </p:cNvPr>
          <p:cNvSpPr/>
          <p:nvPr/>
        </p:nvSpPr>
        <p:spPr>
          <a:xfrm rot="16200000">
            <a:off x="2450669" y="2726450"/>
            <a:ext cx="580660" cy="164485"/>
          </a:xfrm>
          <a:prstGeom prst="triangle">
            <a:avLst/>
          </a:prstGeom>
          <a:gradFill flip="none" rotWithShape="1">
            <a:gsLst>
              <a:gs pos="0">
                <a:srgbClr val="E69A9A">
                  <a:tint val="66000"/>
                  <a:satMod val="160000"/>
                </a:srgbClr>
              </a:gs>
              <a:gs pos="17000">
                <a:srgbClr val="E69A9A">
                  <a:tint val="44500"/>
                  <a:satMod val="160000"/>
                </a:srgbClr>
              </a:gs>
              <a:gs pos="47000">
                <a:srgbClr val="E69A9A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4" name="圓角矩形 223">
            <a:extLst>
              <a:ext uri="{FF2B5EF4-FFF2-40B4-BE49-F238E27FC236}">
                <a16:creationId xmlns:a16="http://schemas.microsoft.com/office/drawing/2014/main" id="{E898D263-A92E-7EC9-FA13-A97E208223A6}"/>
              </a:ext>
            </a:extLst>
          </p:cNvPr>
          <p:cNvSpPr/>
          <p:nvPr/>
        </p:nvSpPr>
        <p:spPr>
          <a:xfrm>
            <a:off x="2815149" y="2500754"/>
            <a:ext cx="1346453" cy="600522"/>
          </a:xfrm>
          <a:prstGeom prst="roundRect">
            <a:avLst>
              <a:gd name="adj" fmla="val 6909"/>
            </a:avLst>
          </a:prstGeom>
          <a:solidFill>
            <a:schemeClr val="bg1"/>
          </a:solidFill>
          <a:ln w="19050">
            <a:solidFill>
              <a:srgbClr val="D08B8C"/>
            </a:solidFill>
            <a:prstDash val="sysDot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09" name="圓角矩形 208">
            <a:extLst>
              <a:ext uri="{FF2B5EF4-FFF2-40B4-BE49-F238E27FC236}">
                <a16:creationId xmlns:a16="http://schemas.microsoft.com/office/drawing/2014/main" id="{01680D4A-0097-D017-1D71-15A8520F2278}"/>
              </a:ext>
            </a:extLst>
          </p:cNvPr>
          <p:cNvSpPr/>
          <p:nvPr/>
        </p:nvSpPr>
        <p:spPr>
          <a:xfrm>
            <a:off x="1050703" y="2502956"/>
            <a:ext cx="1673299" cy="114532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77679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94" name="Picture 2" descr="輸出圖像">
            <a:extLst>
              <a:ext uri="{FF2B5EF4-FFF2-40B4-BE49-F238E27FC236}">
                <a16:creationId xmlns:a16="http://schemas.microsoft.com/office/drawing/2014/main" id="{C32416B1-5436-23C9-0DE9-1F5C459EC4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9" t="30562" r="9325" b="9492"/>
          <a:stretch/>
        </p:blipFill>
        <p:spPr bwMode="auto">
          <a:xfrm>
            <a:off x="1179872" y="2546366"/>
            <a:ext cx="1450880" cy="104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1" name="Google Shape;2275;p99">
            <a:extLst>
              <a:ext uri="{FF2B5EF4-FFF2-40B4-BE49-F238E27FC236}">
                <a16:creationId xmlns:a16="http://schemas.microsoft.com/office/drawing/2014/main" id="{BB1824F1-1804-A823-4590-F7D2E4B94B07}"/>
              </a:ext>
            </a:extLst>
          </p:cNvPr>
          <p:cNvPicPr preferRelativeResize="0"/>
          <p:nvPr/>
        </p:nvPicPr>
        <p:blipFill>
          <a:blip r:embed="rId5"/>
          <a:srcRect/>
          <a:stretch/>
        </p:blipFill>
        <p:spPr>
          <a:xfrm>
            <a:off x="810533" y="568456"/>
            <a:ext cx="1103012" cy="1103012"/>
          </a:xfrm>
          <a:prstGeom prst="rect">
            <a:avLst/>
          </a:prstGeom>
          <a:noFill/>
          <a:ln>
            <a:noFill/>
          </a:ln>
          <a:effectLst>
            <a:outerShdw blurRad="127000" dist="38100" dir="7800000" algn="tr" rotWithShape="0">
              <a:srgbClr val="7195A6"/>
            </a:outerShdw>
          </a:effectLst>
        </p:spPr>
      </p:pic>
      <p:pic>
        <p:nvPicPr>
          <p:cNvPr id="182" name="Google Shape;2335;p99">
            <a:extLst>
              <a:ext uri="{FF2B5EF4-FFF2-40B4-BE49-F238E27FC236}">
                <a16:creationId xmlns:a16="http://schemas.microsoft.com/office/drawing/2014/main" id="{559F91BD-9E2A-417A-42CF-36BADBA04011}"/>
              </a:ext>
            </a:extLst>
          </p:cNvPr>
          <p:cNvPicPr preferRelativeResize="0"/>
          <p:nvPr/>
        </p:nvPicPr>
        <p:blipFill>
          <a:blip r:embed="rId6"/>
          <a:srcRect/>
          <a:stretch/>
        </p:blipFill>
        <p:spPr>
          <a:xfrm>
            <a:off x="2077385" y="551798"/>
            <a:ext cx="1103012" cy="1103012"/>
          </a:xfrm>
          <a:prstGeom prst="rect">
            <a:avLst/>
          </a:prstGeom>
          <a:noFill/>
          <a:ln>
            <a:noFill/>
          </a:ln>
          <a:effectLst>
            <a:outerShdw blurRad="127000" dist="38100" dir="7800000" algn="tr" rotWithShape="0">
              <a:srgbClr val="C6A1AB"/>
            </a:outerShdw>
          </a:effectLst>
        </p:spPr>
      </p:pic>
      <p:sp>
        <p:nvSpPr>
          <p:cNvPr id="189" name="不規則四邊形 188">
            <a:extLst>
              <a:ext uri="{FF2B5EF4-FFF2-40B4-BE49-F238E27FC236}">
                <a16:creationId xmlns:a16="http://schemas.microsoft.com/office/drawing/2014/main" id="{2FA1D4DF-1224-9DF4-B3D3-8B6A6841EDFF}"/>
              </a:ext>
            </a:extLst>
          </p:cNvPr>
          <p:cNvSpPr/>
          <p:nvPr/>
        </p:nvSpPr>
        <p:spPr>
          <a:xfrm flipH="1" flipV="1">
            <a:off x="1345659" y="1845391"/>
            <a:ext cx="1226917" cy="527053"/>
          </a:xfrm>
          <a:prstGeom prst="trapezoid">
            <a:avLst>
              <a:gd name="adj" fmla="val 37000"/>
            </a:avLst>
          </a:prstGeom>
          <a:solidFill>
            <a:srgbClr val="C0C6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0000"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91" name="文字方塊 190">
            <a:extLst>
              <a:ext uri="{FF2B5EF4-FFF2-40B4-BE49-F238E27FC236}">
                <a16:creationId xmlns:a16="http://schemas.microsoft.com/office/drawing/2014/main" id="{F73F79EA-F4CD-3E23-B8AD-E927EFCF24FA}"/>
              </a:ext>
            </a:extLst>
          </p:cNvPr>
          <p:cNvSpPr txBox="1"/>
          <p:nvPr/>
        </p:nvSpPr>
        <p:spPr>
          <a:xfrm>
            <a:off x="1485895" y="190816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不規則四邊形 191">
            <a:extLst>
              <a:ext uri="{FF2B5EF4-FFF2-40B4-BE49-F238E27FC236}">
                <a16:creationId xmlns:a16="http://schemas.microsoft.com/office/drawing/2014/main" id="{195F935A-68CF-163A-CDF3-E1B46BE6505E}"/>
              </a:ext>
            </a:extLst>
          </p:cNvPr>
          <p:cNvSpPr/>
          <p:nvPr/>
        </p:nvSpPr>
        <p:spPr>
          <a:xfrm flipH="1">
            <a:off x="1358911" y="3762436"/>
            <a:ext cx="1226917" cy="495914"/>
          </a:xfrm>
          <a:prstGeom prst="trapezoid">
            <a:avLst>
              <a:gd name="adj" fmla="val 37000"/>
            </a:avLst>
          </a:prstGeom>
          <a:solidFill>
            <a:srgbClr val="C0C6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0000"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93" name="文字方塊 192">
            <a:extLst>
              <a:ext uri="{FF2B5EF4-FFF2-40B4-BE49-F238E27FC236}">
                <a16:creationId xmlns:a16="http://schemas.microsoft.com/office/drawing/2014/main" id="{FDA5A4FE-C566-4B4E-EB25-C27F840DDA34}"/>
              </a:ext>
            </a:extLst>
          </p:cNvPr>
          <p:cNvSpPr txBox="1"/>
          <p:nvPr/>
        </p:nvSpPr>
        <p:spPr>
          <a:xfrm>
            <a:off x="1507797" y="381720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5" name="文字方塊 194">
            <a:extLst>
              <a:ext uri="{FF2B5EF4-FFF2-40B4-BE49-F238E27FC236}">
                <a16:creationId xmlns:a16="http://schemas.microsoft.com/office/drawing/2014/main" id="{D9FD2EF2-A08F-095B-7144-6DAF906EFBEC}"/>
              </a:ext>
            </a:extLst>
          </p:cNvPr>
          <p:cNvSpPr txBox="1"/>
          <p:nvPr/>
        </p:nvSpPr>
        <p:spPr>
          <a:xfrm>
            <a:off x="810533" y="203205"/>
            <a:ext cx="109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solidFill>
                  <a:srgbClr val="4A64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(s)</a:t>
            </a:r>
            <a:endParaRPr kumimoji="1" lang="zh-TW" altLang="en-US" dirty="0">
              <a:solidFill>
                <a:srgbClr val="4A649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6" name="文字方塊 195">
            <a:extLst>
              <a:ext uri="{FF2B5EF4-FFF2-40B4-BE49-F238E27FC236}">
                <a16:creationId xmlns:a16="http://schemas.microsoft.com/office/drawing/2014/main" id="{21D657B7-C526-23C1-3C08-34F82CD2586A}"/>
              </a:ext>
            </a:extLst>
          </p:cNvPr>
          <p:cNvSpPr txBox="1"/>
          <p:nvPr/>
        </p:nvSpPr>
        <p:spPr>
          <a:xfrm>
            <a:off x="2088174" y="203205"/>
            <a:ext cx="109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solidFill>
                  <a:srgbClr val="B954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(t)</a:t>
            </a:r>
            <a:endParaRPr kumimoji="1" lang="zh-TW" altLang="en-US" dirty="0">
              <a:solidFill>
                <a:srgbClr val="B954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文字方塊 201">
            <a:extLst>
              <a:ext uri="{FF2B5EF4-FFF2-40B4-BE49-F238E27FC236}">
                <a16:creationId xmlns:a16="http://schemas.microsoft.com/office/drawing/2014/main" id="{4B45742D-12B7-E8AB-5E13-3E66ECE210ED}"/>
              </a:ext>
            </a:extLst>
          </p:cNvPr>
          <p:cNvSpPr txBox="1"/>
          <p:nvPr/>
        </p:nvSpPr>
        <p:spPr>
          <a:xfrm rot="16200000">
            <a:off x="82601" y="2896696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Latent Domain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3" name="5 角星形 202">
            <a:extLst>
              <a:ext uri="{FF2B5EF4-FFF2-40B4-BE49-F238E27FC236}">
                <a16:creationId xmlns:a16="http://schemas.microsoft.com/office/drawing/2014/main" id="{CB33E6D0-68F5-E8DD-2F08-FEC3E3BEDA41}"/>
              </a:ext>
            </a:extLst>
          </p:cNvPr>
          <p:cNvSpPr/>
          <p:nvPr/>
        </p:nvSpPr>
        <p:spPr>
          <a:xfrm>
            <a:off x="1421656" y="3250535"/>
            <a:ext cx="174360" cy="174360"/>
          </a:xfrm>
          <a:prstGeom prst="star5">
            <a:avLst/>
          </a:prstGeom>
          <a:solidFill>
            <a:srgbClr val="4C68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204" name="5 角星形 203">
            <a:extLst>
              <a:ext uri="{FF2B5EF4-FFF2-40B4-BE49-F238E27FC236}">
                <a16:creationId xmlns:a16="http://schemas.microsoft.com/office/drawing/2014/main" id="{F214A612-E42C-0372-89AA-34142939FFE4}"/>
              </a:ext>
            </a:extLst>
          </p:cNvPr>
          <p:cNvSpPr/>
          <p:nvPr/>
        </p:nvSpPr>
        <p:spPr>
          <a:xfrm>
            <a:off x="2007257" y="2850469"/>
            <a:ext cx="174360" cy="174360"/>
          </a:xfrm>
          <a:prstGeom prst="star5">
            <a:avLst/>
          </a:prstGeom>
          <a:solidFill>
            <a:srgbClr val="B954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grpSp>
        <p:nvGrpSpPr>
          <p:cNvPr id="208" name="群組 207">
            <a:extLst>
              <a:ext uri="{FF2B5EF4-FFF2-40B4-BE49-F238E27FC236}">
                <a16:creationId xmlns:a16="http://schemas.microsoft.com/office/drawing/2014/main" id="{7809194B-5A19-FCED-4C71-ED40007CE8A3}"/>
              </a:ext>
            </a:extLst>
          </p:cNvPr>
          <p:cNvGrpSpPr/>
          <p:nvPr/>
        </p:nvGrpSpPr>
        <p:grpSpPr>
          <a:xfrm>
            <a:off x="1525299" y="2891447"/>
            <a:ext cx="504199" cy="371163"/>
            <a:chOff x="5080422" y="3065031"/>
            <a:chExt cx="582223" cy="331448"/>
          </a:xfrm>
        </p:grpSpPr>
        <p:sp>
          <p:nvSpPr>
            <p:cNvPr id="205" name="手繪多邊形 204">
              <a:extLst>
                <a:ext uri="{FF2B5EF4-FFF2-40B4-BE49-F238E27FC236}">
                  <a16:creationId xmlns:a16="http://schemas.microsoft.com/office/drawing/2014/main" id="{8DDD7F25-D1A4-FC50-9F51-20C6D0E5F053}"/>
                </a:ext>
              </a:extLst>
            </p:cNvPr>
            <p:cNvSpPr/>
            <p:nvPr/>
          </p:nvSpPr>
          <p:spPr>
            <a:xfrm>
              <a:off x="5080422" y="3279883"/>
              <a:ext cx="191065" cy="116596"/>
            </a:xfrm>
            <a:custGeom>
              <a:avLst/>
              <a:gdLst>
                <a:gd name="connsiteX0" fmla="*/ 152400 w 152400"/>
                <a:gd name="connsiteY0" fmla="*/ 10451 h 93001"/>
                <a:gd name="connsiteX1" fmla="*/ 63500 w 152400"/>
                <a:gd name="connsiteY1" fmla="*/ 7276 h 93001"/>
                <a:gd name="connsiteX2" fmla="*/ 0 w 152400"/>
                <a:gd name="connsiteY2" fmla="*/ 93001 h 9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93001">
                  <a:moveTo>
                    <a:pt x="152400" y="10451"/>
                  </a:moveTo>
                  <a:cubicBezTo>
                    <a:pt x="120650" y="1984"/>
                    <a:pt x="88900" y="-6482"/>
                    <a:pt x="63500" y="7276"/>
                  </a:cubicBezTo>
                  <a:cubicBezTo>
                    <a:pt x="38100" y="21034"/>
                    <a:pt x="19050" y="57017"/>
                    <a:pt x="0" y="93001"/>
                  </a:cubicBezTo>
                </a:path>
              </a:pathLst>
            </a:custGeom>
            <a:noFill/>
            <a:ln w="12700">
              <a:solidFill>
                <a:srgbClr val="864D58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400"/>
            </a:p>
          </p:txBody>
        </p:sp>
        <p:sp>
          <p:nvSpPr>
            <p:cNvPr id="206" name="手繪多邊形 205">
              <a:extLst>
                <a:ext uri="{FF2B5EF4-FFF2-40B4-BE49-F238E27FC236}">
                  <a16:creationId xmlns:a16="http://schemas.microsoft.com/office/drawing/2014/main" id="{1EFD6BFF-47AB-F4BF-3D54-7B9DB6F6906B}"/>
                </a:ext>
              </a:extLst>
            </p:cNvPr>
            <p:cNvSpPr/>
            <p:nvPr/>
          </p:nvSpPr>
          <p:spPr>
            <a:xfrm>
              <a:off x="5471580" y="3065031"/>
              <a:ext cx="191065" cy="116596"/>
            </a:xfrm>
            <a:custGeom>
              <a:avLst/>
              <a:gdLst>
                <a:gd name="connsiteX0" fmla="*/ 152400 w 152400"/>
                <a:gd name="connsiteY0" fmla="*/ 10451 h 93001"/>
                <a:gd name="connsiteX1" fmla="*/ 63500 w 152400"/>
                <a:gd name="connsiteY1" fmla="*/ 7276 h 93001"/>
                <a:gd name="connsiteX2" fmla="*/ 0 w 152400"/>
                <a:gd name="connsiteY2" fmla="*/ 93001 h 9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93001">
                  <a:moveTo>
                    <a:pt x="152400" y="10451"/>
                  </a:moveTo>
                  <a:cubicBezTo>
                    <a:pt x="120650" y="1984"/>
                    <a:pt x="88900" y="-6482"/>
                    <a:pt x="63500" y="7276"/>
                  </a:cubicBezTo>
                  <a:cubicBezTo>
                    <a:pt x="38100" y="21034"/>
                    <a:pt x="19050" y="57017"/>
                    <a:pt x="0" y="93001"/>
                  </a:cubicBezTo>
                </a:path>
              </a:pathLst>
            </a:custGeom>
            <a:noFill/>
            <a:ln w="12700">
              <a:solidFill>
                <a:srgbClr val="864D58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400"/>
            </a:p>
          </p:txBody>
        </p:sp>
        <p:sp>
          <p:nvSpPr>
            <p:cNvPr id="207" name="手繪多邊形 206">
              <a:extLst>
                <a:ext uri="{FF2B5EF4-FFF2-40B4-BE49-F238E27FC236}">
                  <a16:creationId xmlns:a16="http://schemas.microsoft.com/office/drawing/2014/main" id="{1F896409-1687-FD9F-1B53-498399E5AAE4}"/>
                </a:ext>
              </a:extLst>
            </p:cNvPr>
            <p:cNvSpPr/>
            <p:nvPr/>
          </p:nvSpPr>
          <p:spPr>
            <a:xfrm>
              <a:off x="5279330" y="3176327"/>
              <a:ext cx="191065" cy="116596"/>
            </a:xfrm>
            <a:custGeom>
              <a:avLst/>
              <a:gdLst>
                <a:gd name="connsiteX0" fmla="*/ 152400 w 152400"/>
                <a:gd name="connsiteY0" fmla="*/ 10451 h 93001"/>
                <a:gd name="connsiteX1" fmla="*/ 63500 w 152400"/>
                <a:gd name="connsiteY1" fmla="*/ 7276 h 93001"/>
                <a:gd name="connsiteX2" fmla="*/ 0 w 152400"/>
                <a:gd name="connsiteY2" fmla="*/ 93001 h 9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93001">
                  <a:moveTo>
                    <a:pt x="152400" y="10451"/>
                  </a:moveTo>
                  <a:cubicBezTo>
                    <a:pt x="120650" y="1984"/>
                    <a:pt x="88900" y="-6482"/>
                    <a:pt x="63500" y="7276"/>
                  </a:cubicBezTo>
                  <a:cubicBezTo>
                    <a:pt x="38100" y="21034"/>
                    <a:pt x="19050" y="57017"/>
                    <a:pt x="0" y="93001"/>
                  </a:cubicBezTo>
                </a:path>
              </a:pathLst>
            </a:custGeom>
            <a:noFill/>
            <a:ln w="12700">
              <a:solidFill>
                <a:srgbClr val="864D58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文字方塊 211">
                <a:extLst>
                  <a:ext uri="{FF2B5EF4-FFF2-40B4-BE49-F238E27FC236}">
                    <a16:creationId xmlns:a16="http://schemas.microsoft.com/office/drawing/2014/main" id="{A89923E1-6860-417D-0DF1-5A45545A4C6C}"/>
                  </a:ext>
                </a:extLst>
              </p:cNvPr>
              <p:cNvSpPr txBox="1"/>
              <p:nvPr/>
            </p:nvSpPr>
            <p:spPr>
              <a:xfrm>
                <a:off x="1452355" y="2739069"/>
                <a:ext cx="3473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zh-TW" alt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2" name="文字方塊 211">
                <a:extLst>
                  <a:ext uri="{FF2B5EF4-FFF2-40B4-BE49-F238E27FC236}">
                    <a16:creationId xmlns:a16="http://schemas.microsoft.com/office/drawing/2014/main" id="{A89923E1-6860-417D-0DF1-5A45545A4C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355" y="2739069"/>
                <a:ext cx="3473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文字方塊 212">
                <a:extLst>
                  <a:ext uri="{FF2B5EF4-FFF2-40B4-BE49-F238E27FC236}">
                    <a16:creationId xmlns:a16="http://schemas.microsoft.com/office/drawing/2014/main" id="{D57986AC-A9D6-08AF-D065-1906685A0101}"/>
                  </a:ext>
                </a:extLst>
              </p:cNvPr>
              <p:cNvSpPr txBox="1"/>
              <p:nvPr/>
            </p:nvSpPr>
            <p:spPr>
              <a:xfrm>
                <a:off x="2142896" y="2769578"/>
                <a:ext cx="440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b="0" i="1" smtClean="0">
                              <a:solidFill>
                                <a:srgbClr val="B954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solidFill>
                                <a:srgbClr val="B954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TW" b="0" i="1" smtClean="0">
                              <a:solidFill>
                                <a:srgbClr val="B954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zh-TW" altLang="en-US" dirty="0">
                  <a:solidFill>
                    <a:srgbClr val="B95450"/>
                  </a:solidFill>
                </a:endParaRPr>
              </a:p>
            </p:txBody>
          </p:sp>
        </mc:Choice>
        <mc:Fallback xmlns="">
          <p:sp>
            <p:nvSpPr>
              <p:cNvPr id="213" name="文字方塊 212">
                <a:extLst>
                  <a:ext uri="{FF2B5EF4-FFF2-40B4-BE49-F238E27FC236}">
                    <a16:creationId xmlns:a16="http://schemas.microsoft.com/office/drawing/2014/main" id="{D57986AC-A9D6-08AF-D065-1906685A01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896" y="2769578"/>
                <a:ext cx="44012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4" name="文字方塊 213">
                <a:extLst>
                  <a:ext uri="{FF2B5EF4-FFF2-40B4-BE49-F238E27FC236}">
                    <a16:creationId xmlns:a16="http://schemas.microsoft.com/office/drawing/2014/main" id="{FC6726BE-C89A-BFC4-F4D6-72E2F5516892}"/>
                  </a:ext>
                </a:extLst>
              </p:cNvPr>
              <p:cNvSpPr txBox="1"/>
              <p:nvPr/>
            </p:nvSpPr>
            <p:spPr>
              <a:xfrm>
                <a:off x="1053045" y="3139141"/>
                <a:ext cx="4471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b="0" i="1" smtClean="0">
                              <a:solidFill>
                                <a:srgbClr val="4A649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solidFill>
                                <a:srgbClr val="4A649E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TW" b="0" i="1" smtClean="0">
                              <a:solidFill>
                                <a:srgbClr val="4A649E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zh-TW" altLang="en-US" dirty="0">
                  <a:solidFill>
                    <a:srgbClr val="4A649E"/>
                  </a:solidFill>
                </a:endParaRPr>
              </a:p>
            </p:txBody>
          </p:sp>
        </mc:Choice>
        <mc:Fallback xmlns="">
          <p:sp>
            <p:nvSpPr>
              <p:cNvPr id="214" name="文字方塊 213">
                <a:extLst>
                  <a:ext uri="{FF2B5EF4-FFF2-40B4-BE49-F238E27FC236}">
                    <a16:creationId xmlns:a16="http://schemas.microsoft.com/office/drawing/2014/main" id="{FC6726BE-C89A-BFC4-F4D6-72E2F5516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045" y="3139141"/>
                <a:ext cx="4471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5" name="Google Shape;2336;p99">
            <a:extLst>
              <a:ext uri="{FF2B5EF4-FFF2-40B4-BE49-F238E27FC236}">
                <a16:creationId xmlns:a16="http://schemas.microsoft.com/office/drawing/2014/main" id="{C95ADE6F-FCF1-3A87-18E9-F70E2C8D0CE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804045" y="4414700"/>
            <a:ext cx="1105198" cy="1105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336;p99">
            <a:extLst>
              <a:ext uri="{FF2B5EF4-FFF2-40B4-BE49-F238E27FC236}">
                <a16:creationId xmlns:a16="http://schemas.microsoft.com/office/drawing/2014/main" id="{B3307CFA-5C3F-B3C2-4F8B-B0C76E9AE8CA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2075898" y="4414700"/>
            <a:ext cx="1105198" cy="110519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文字方塊 210">
                <a:extLst>
                  <a:ext uri="{FF2B5EF4-FFF2-40B4-BE49-F238E27FC236}">
                    <a16:creationId xmlns:a16="http://schemas.microsoft.com/office/drawing/2014/main" id="{E3DB24B0-62A8-4D66-0789-4D855B2C1E39}"/>
                  </a:ext>
                </a:extLst>
              </p:cNvPr>
              <p:cNvSpPr txBox="1"/>
              <p:nvPr/>
            </p:nvSpPr>
            <p:spPr>
              <a:xfrm>
                <a:off x="3023866" y="2738540"/>
                <a:ext cx="983025" cy="3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TW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kumimoji="1" lang="en-US" altLang="zh-TW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TW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zh-TW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kumimoji="1" lang="en-US" altLang="zh-TW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TW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TW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TW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1" name="文字方塊 210">
                <a:extLst>
                  <a:ext uri="{FF2B5EF4-FFF2-40B4-BE49-F238E27FC236}">
                    <a16:creationId xmlns:a16="http://schemas.microsoft.com/office/drawing/2014/main" id="{E3DB24B0-62A8-4D66-0789-4D855B2C1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866" y="2738540"/>
                <a:ext cx="983025" cy="360483"/>
              </a:xfrm>
              <a:prstGeom prst="rect">
                <a:avLst/>
              </a:prstGeom>
              <a:blipFill>
                <a:blip r:embed="rId11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1" name="文字方塊 220">
            <a:extLst>
              <a:ext uri="{FF2B5EF4-FFF2-40B4-BE49-F238E27FC236}">
                <a16:creationId xmlns:a16="http://schemas.microsoft.com/office/drawing/2014/main" id="{A0E98338-205A-D923-30B4-FC4E0488FB82}"/>
              </a:ext>
            </a:extLst>
          </p:cNvPr>
          <p:cNvSpPr txBox="1"/>
          <p:nvPr/>
        </p:nvSpPr>
        <p:spPr>
          <a:xfrm>
            <a:off x="2808673" y="2466294"/>
            <a:ext cx="14178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LDP Modeling</a:t>
            </a:r>
            <a:endParaRPr kumimoji="1" lang="zh-TW" alt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2" name="文字方塊 221">
            <a:extLst>
              <a:ext uri="{FF2B5EF4-FFF2-40B4-BE49-F238E27FC236}">
                <a16:creationId xmlns:a16="http://schemas.microsoft.com/office/drawing/2014/main" id="{DB5D1F33-EA45-08C9-842C-232A67125511}"/>
              </a:ext>
            </a:extLst>
          </p:cNvPr>
          <p:cNvSpPr txBox="1"/>
          <p:nvPr/>
        </p:nvSpPr>
        <p:spPr>
          <a:xfrm>
            <a:off x="2820513" y="3105330"/>
            <a:ext cx="1363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Domain-</a:t>
            </a:r>
          </a:p>
          <a:p>
            <a:pPr algn="ctr"/>
            <a:r>
              <a:rPr kumimoji="1" lang="en-US" altLang="zh-TW" sz="16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Compensation</a:t>
            </a:r>
            <a:endParaRPr kumimoji="1" lang="zh-TW" altLang="en-US" sz="16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3" name="圖片 232">
            <a:extLst>
              <a:ext uri="{FF2B5EF4-FFF2-40B4-BE49-F238E27FC236}">
                <a16:creationId xmlns:a16="http://schemas.microsoft.com/office/drawing/2014/main" id="{146A31D7-7C1A-271D-A87A-A63C28E8462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33244" y="295946"/>
            <a:ext cx="8906587" cy="5909178"/>
          </a:xfrm>
          <a:prstGeom prst="rect">
            <a:avLst/>
          </a:prstGeom>
        </p:spPr>
      </p:pic>
      <p:sp>
        <p:nvSpPr>
          <p:cNvPr id="235" name="文字方塊 234">
            <a:extLst>
              <a:ext uri="{FF2B5EF4-FFF2-40B4-BE49-F238E27FC236}">
                <a16:creationId xmlns:a16="http://schemas.microsoft.com/office/drawing/2014/main" id="{093DF2C9-498C-282A-86D3-60BAA5D6400C}"/>
              </a:ext>
            </a:extLst>
          </p:cNvPr>
          <p:cNvSpPr txBox="1"/>
          <p:nvPr/>
        </p:nvSpPr>
        <p:spPr>
          <a:xfrm rot="16200000">
            <a:off x="42937" y="935296"/>
            <a:ext cx="110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6" name="文字方塊 235">
            <a:extLst>
              <a:ext uri="{FF2B5EF4-FFF2-40B4-BE49-F238E27FC236}">
                <a16:creationId xmlns:a16="http://schemas.microsoft.com/office/drawing/2014/main" id="{120FA61C-970C-CEAA-EDEC-CF8D1673CF0E}"/>
              </a:ext>
            </a:extLst>
          </p:cNvPr>
          <p:cNvSpPr txBox="1"/>
          <p:nvPr/>
        </p:nvSpPr>
        <p:spPr>
          <a:xfrm rot="16200000">
            <a:off x="-209487" y="4790853"/>
            <a:ext cx="160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E6A783D-2C16-D4F7-F31F-7A0D5F57BB46}"/>
              </a:ext>
            </a:extLst>
          </p:cNvPr>
          <p:cNvSpPr/>
          <p:nvPr/>
        </p:nvSpPr>
        <p:spPr>
          <a:xfrm>
            <a:off x="4994256" y="203206"/>
            <a:ext cx="3931167" cy="5576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三角形 2">
            <a:extLst>
              <a:ext uri="{FF2B5EF4-FFF2-40B4-BE49-F238E27FC236}">
                <a16:creationId xmlns:a16="http://schemas.microsoft.com/office/drawing/2014/main" id="{3315BA24-EFBE-01C5-BFEA-42E996E0A23F}"/>
              </a:ext>
            </a:extLst>
          </p:cNvPr>
          <p:cNvSpPr/>
          <p:nvPr/>
        </p:nvSpPr>
        <p:spPr>
          <a:xfrm rot="16200000">
            <a:off x="7077943" y="3296015"/>
            <a:ext cx="480684" cy="207791"/>
          </a:xfrm>
          <a:prstGeom prst="triangle">
            <a:avLst/>
          </a:prstGeom>
          <a:gradFill flip="none" rotWithShape="1">
            <a:gsLst>
              <a:gs pos="0">
                <a:srgbClr val="7030A0">
                  <a:alpha val="77436"/>
                </a:srgbClr>
              </a:gs>
              <a:gs pos="13000">
                <a:schemeClr val="accent5">
                  <a:lumMod val="60000"/>
                  <a:lumOff val="40000"/>
                  <a:alpha val="90000"/>
                </a:schemeClr>
              </a:gs>
              <a:gs pos="43000">
                <a:schemeClr val="accent5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" name="圓角矩形 3">
            <a:extLst>
              <a:ext uri="{FF2B5EF4-FFF2-40B4-BE49-F238E27FC236}">
                <a16:creationId xmlns:a16="http://schemas.microsoft.com/office/drawing/2014/main" id="{0D678CA4-0A3B-B374-4226-58C553B6DCE3}"/>
              </a:ext>
            </a:extLst>
          </p:cNvPr>
          <p:cNvSpPr/>
          <p:nvPr/>
        </p:nvSpPr>
        <p:spPr>
          <a:xfrm>
            <a:off x="7414759" y="3162412"/>
            <a:ext cx="1362726" cy="494227"/>
          </a:xfrm>
          <a:prstGeom prst="roundRect">
            <a:avLst>
              <a:gd name="adj" fmla="val 6909"/>
            </a:avLst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  <a:prstDash val="sysDot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三角形 4">
            <a:extLst>
              <a:ext uri="{FF2B5EF4-FFF2-40B4-BE49-F238E27FC236}">
                <a16:creationId xmlns:a16="http://schemas.microsoft.com/office/drawing/2014/main" id="{7E56F633-0FD6-97FE-1019-F30D863987A7}"/>
              </a:ext>
            </a:extLst>
          </p:cNvPr>
          <p:cNvSpPr/>
          <p:nvPr/>
        </p:nvSpPr>
        <p:spPr>
          <a:xfrm rot="16200000">
            <a:off x="7035149" y="2726450"/>
            <a:ext cx="580660" cy="164485"/>
          </a:xfrm>
          <a:prstGeom prst="triangle">
            <a:avLst/>
          </a:prstGeom>
          <a:gradFill flip="none" rotWithShape="1">
            <a:gsLst>
              <a:gs pos="0">
                <a:srgbClr val="E69A9A">
                  <a:tint val="66000"/>
                  <a:satMod val="160000"/>
                </a:srgbClr>
              </a:gs>
              <a:gs pos="17000">
                <a:srgbClr val="E69A9A">
                  <a:tint val="44500"/>
                  <a:satMod val="160000"/>
                </a:srgbClr>
              </a:gs>
              <a:gs pos="47000">
                <a:srgbClr val="E69A9A">
                  <a:tint val="23500"/>
                  <a:satMod val="16000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671018E8-E30F-43C7-FE5A-8A048EE8515A}"/>
              </a:ext>
            </a:extLst>
          </p:cNvPr>
          <p:cNvSpPr/>
          <p:nvPr/>
        </p:nvSpPr>
        <p:spPr>
          <a:xfrm>
            <a:off x="7399629" y="2500754"/>
            <a:ext cx="1377856" cy="600522"/>
          </a:xfrm>
          <a:prstGeom prst="roundRect">
            <a:avLst>
              <a:gd name="adj" fmla="val 6909"/>
            </a:avLst>
          </a:prstGeom>
          <a:solidFill>
            <a:schemeClr val="bg1"/>
          </a:solidFill>
          <a:ln w="19050">
            <a:solidFill>
              <a:srgbClr val="D08B8C"/>
            </a:solidFill>
            <a:prstDash val="sysDot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CBDDC043-7EC7-42B8-FAE4-EFC6CCDBF7D9}"/>
              </a:ext>
            </a:extLst>
          </p:cNvPr>
          <p:cNvSpPr/>
          <p:nvPr/>
        </p:nvSpPr>
        <p:spPr>
          <a:xfrm>
            <a:off x="5635183" y="2502956"/>
            <a:ext cx="1673299" cy="114532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377679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8" name="Picture 2" descr="輸出圖像">
            <a:extLst>
              <a:ext uri="{FF2B5EF4-FFF2-40B4-BE49-F238E27FC236}">
                <a16:creationId xmlns:a16="http://schemas.microsoft.com/office/drawing/2014/main" id="{05117D11-69D9-8E79-8BAD-CA0D28EC13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9" t="30562" r="9325" b="9492"/>
          <a:stretch/>
        </p:blipFill>
        <p:spPr bwMode="auto">
          <a:xfrm>
            <a:off x="5764352" y="2546366"/>
            <a:ext cx="1450880" cy="1041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oogle Shape;2275;p99">
            <a:extLst>
              <a:ext uri="{FF2B5EF4-FFF2-40B4-BE49-F238E27FC236}">
                <a16:creationId xmlns:a16="http://schemas.microsoft.com/office/drawing/2014/main" id="{543645C9-5CA7-0077-DA3B-90FC695C16E7}"/>
              </a:ext>
            </a:extLst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395013" y="568455"/>
            <a:ext cx="1103012" cy="1103014"/>
          </a:xfrm>
          <a:prstGeom prst="rect">
            <a:avLst/>
          </a:prstGeom>
          <a:noFill/>
          <a:ln>
            <a:noFill/>
          </a:ln>
          <a:effectLst>
            <a:outerShdw blurRad="127000" dist="38100" dir="7800000" algn="tr" rotWithShape="0">
              <a:srgbClr val="7195A6"/>
            </a:outerShdw>
          </a:effectLst>
        </p:spPr>
      </p:pic>
      <p:pic>
        <p:nvPicPr>
          <p:cNvPr id="10" name="Google Shape;2335;p99">
            <a:extLst>
              <a:ext uri="{FF2B5EF4-FFF2-40B4-BE49-F238E27FC236}">
                <a16:creationId xmlns:a16="http://schemas.microsoft.com/office/drawing/2014/main" id="{EBA8E9E8-D081-36D1-1EB4-AFA012588195}"/>
              </a:ext>
            </a:extLst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661865" y="551797"/>
            <a:ext cx="1103012" cy="1103014"/>
          </a:xfrm>
          <a:prstGeom prst="rect">
            <a:avLst/>
          </a:prstGeom>
          <a:noFill/>
          <a:ln>
            <a:noFill/>
          </a:ln>
          <a:effectLst>
            <a:outerShdw blurRad="127000" dist="38100" dir="7800000" algn="tr" rotWithShape="0">
              <a:srgbClr val="C6A1AB"/>
            </a:outerShdw>
          </a:effectLst>
        </p:spPr>
      </p:pic>
      <p:sp>
        <p:nvSpPr>
          <p:cNvPr id="11" name="不規則四邊形 10">
            <a:extLst>
              <a:ext uri="{FF2B5EF4-FFF2-40B4-BE49-F238E27FC236}">
                <a16:creationId xmlns:a16="http://schemas.microsoft.com/office/drawing/2014/main" id="{BAB2AEA1-FCBD-D055-AD74-D9C234FC7CE1}"/>
              </a:ext>
            </a:extLst>
          </p:cNvPr>
          <p:cNvSpPr/>
          <p:nvPr/>
        </p:nvSpPr>
        <p:spPr>
          <a:xfrm flipH="1" flipV="1">
            <a:off x="5930139" y="1845391"/>
            <a:ext cx="1226917" cy="527053"/>
          </a:xfrm>
          <a:prstGeom prst="trapezoid">
            <a:avLst>
              <a:gd name="adj" fmla="val 37000"/>
            </a:avLst>
          </a:prstGeom>
          <a:solidFill>
            <a:srgbClr val="C0C6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0000"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43F7E0A-CBD1-E8D5-3A70-A2520A021AB6}"/>
              </a:ext>
            </a:extLst>
          </p:cNvPr>
          <p:cNvSpPr txBox="1"/>
          <p:nvPr/>
        </p:nvSpPr>
        <p:spPr>
          <a:xfrm>
            <a:off x="6070375" y="1908168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不規則四邊形 12">
            <a:extLst>
              <a:ext uri="{FF2B5EF4-FFF2-40B4-BE49-F238E27FC236}">
                <a16:creationId xmlns:a16="http://schemas.microsoft.com/office/drawing/2014/main" id="{DE732791-A257-8F83-0DBE-D3DC9FABF354}"/>
              </a:ext>
            </a:extLst>
          </p:cNvPr>
          <p:cNvSpPr/>
          <p:nvPr/>
        </p:nvSpPr>
        <p:spPr>
          <a:xfrm flipH="1">
            <a:off x="5943391" y="3762436"/>
            <a:ext cx="1226917" cy="495914"/>
          </a:xfrm>
          <a:prstGeom prst="trapezoid">
            <a:avLst>
              <a:gd name="adj" fmla="val 37000"/>
            </a:avLst>
          </a:prstGeom>
          <a:solidFill>
            <a:srgbClr val="C0C6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0000"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590F9A3-D238-B150-C071-7A277A48AE4E}"/>
              </a:ext>
            </a:extLst>
          </p:cNvPr>
          <p:cNvSpPr txBox="1"/>
          <p:nvPr/>
        </p:nvSpPr>
        <p:spPr>
          <a:xfrm>
            <a:off x="6092277" y="381720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15820D6-BD27-ACDA-99D1-C9F341614678}"/>
              </a:ext>
            </a:extLst>
          </p:cNvPr>
          <p:cNvSpPr txBox="1"/>
          <p:nvPr/>
        </p:nvSpPr>
        <p:spPr>
          <a:xfrm>
            <a:off x="5395013" y="203205"/>
            <a:ext cx="109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solidFill>
                  <a:srgbClr val="4A649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(s)</a:t>
            </a:r>
            <a:endParaRPr kumimoji="1" lang="zh-TW" altLang="en-US" dirty="0">
              <a:solidFill>
                <a:srgbClr val="4A649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566F017-276A-1DEF-21F0-215B6EE918C6}"/>
              </a:ext>
            </a:extLst>
          </p:cNvPr>
          <p:cNvSpPr txBox="1"/>
          <p:nvPr/>
        </p:nvSpPr>
        <p:spPr>
          <a:xfrm>
            <a:off x="6672654" y="203205"/>
            <a:ext cx="1092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solidFill>
                  <a:srgbClr val="B954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(t)</a:t>
            </a:r>
            <a:endParaRPr kumimoji="1" lang="zh-TW" altLang="en-US" dirty="0">
              <a:solidFill>
                <a:srgbClr val="B954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36DB279-EBE1-50ED-B97A-B1537E93A61A}"/>
              </a:ext>
            </a:extLst>
          </p:cNvPr>
          <p:cNvSpPr txBox="1"/>
          <p:nvPr/>
        </p:nvSpPr>
        <p:spPr>
          <a:xfrm rot="16200000">
            <a:off x="4667081" y="2896696"/>
            <a:ext cx="157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Latent Domain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5 角星形 17">
            <a:extLst>
              <a:ext uri="{FF2B5EF4-FFF2-40B4-BE49-F238E27FC236}">
                <a16:creationId xmlns:a16="http://schemas.microsoft.com/office/drawing/2014/main" id="{978AA307-5B46-3A35-2C07-735764BC0DAD}"/>
              </a:ext>
            </a:extLst>
          </p:cNvPr>
          <p:cNvSpPr/>
          <p:nvPr/>
        </p:nvSpPr>
        <p:spPr>
          <a:xfrm>
            <a:off x="6006136" y="3250535"/>
            <a:ext cx="174360" cy="174360"/>
          </a:xfrm>
          <a:prstGeom prst="star5">
            <a:avLst/>
          </a:prstGeom>
          <a:solidFill>
            <a:srgbClr val="4C68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19" name="5 角星形 18">
            <a:extLst>
              <a:ext uri="{FF2B5EF4-FFF2-40B4-BE49-F238E27FC236}">
                <a16:creationId xmlns:a16="http://schemas.microsoft.com/office/drawing/2014/main" id="{F3311B6D-EBEE-ED50-1292-51A21043D653}"/>
              </a:ext>
            </a:extLst>
          </p:cNvPr>
          <p:cNvSpPr/>
          <p:nvPr/>
        </p:nvSpPr>
        <p:spPr>
          <a:xfrm>
            <a:off x="6591737" y="2850469"/>
            <a:ext cx="174360" cy="174360"/>
          </a:xfrm>
          <a:prstGeom prst="star5">
            <a:avLst/>
          </a:prstGeom>
          <a:solidFill>
            <a:srgbClr val="B954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BF84260D-CAE6-3009-0850-D7D0CAB289AC}"/>
              </a:ext>
            </a:extLst>
          </p:cNvPr>
          <p:cNvGrpSpPr/>
          <p:nvPr/>
        </p:nvGrpSpPr>
        <p:grpSpPr>
          <a:xfrm>
            <a:off x="6109779" y="2891447"/>
            <a:ext cx="504199" cy="371163"/>
            <a:chOff x="5080422" y="3065031"/>
            <a:chExt cx="582223" cy="331448"/>
          </a:xfrm>
        </p:grpSpPr>
        <p:sp>
          <p:nvSpPr>
            <p:cNvPr id="21" name="手繪多邊形 20">
              <a:extLst>
                <a:ext uri="{FF2B5EF4-FFF2-40B4-BE49-F238E27FC236}">
                  <a16:creationId xmlns:a16="http://schemas.microsoft.com/office/drawing/2014/main" id="{5A3FC3B8-1F0B-7865-C4EA-EDF689793979}"/>
                </a:ext>
              </a:extLst>
            </p:cNvPr>
            <p:cNvSpPr/>
            <p:nvPr/>
          </p:nvSpPr>
          <p:spPr>
            <a:xfrm>
              <a:off x="5080422" y="3279883"/>
              <a:ext cx="191065" cy="116596"/>
            </a:xfrm>
            <a:custGeom>
              <a:avLst/>
              <a:gdLst>
                <a:gd name="connsiteX0" fmla="*/ 152400 w 152400"/>
                <a:gd name="connsiteY0" fmla="*/ 10451 h 93001"/>
                <a:gd name="connsiteX1" fmla="*/ 63500 w 152400"/>
                <a:gd name="connsiteY1" fmla="*/ 7276 h 93001"/>
                <a:gd name="connsiteX2" fmla="*/ 0 w 152400"/>
                <a:gd name="connsiteY2" fmla="*/ 93001 h 9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93001">
                  <a:moveTo>
                    <a:pt x="152400" y="10451"/>
                  </a:moveTo>
                  <a:cubicBezTo>
                    <a:pt x="120650" y="1984"/>
                    <a:pt x="88900" y="-6482"/>
                    <a:pt x="63500" y="7276"/>
                  </a:cubicBezTo>
                  <a:cubicBezTo>
                    <a:pt x="38100" y="21034"/>
                    <a:pt x="19050" y="57017"/>
                    <a:pt x="0" y="93001"/>
                  </a:cubicBezTo>
                </a:path>
              </a:pathLst>
            </a:custGeom>
            <a:noFill/>
            <a:ln w="12700">
              <a:solidFill>
                <a:srgbClr val="864D58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400"/>
            </a:p>
          </p:txBody>
        </p:sp>
        <p:sp>
          <p:nvSpPr>
            <p:cNvPr id="22" name="手繪多邊形 21">
              <a:extLst>
                <a:ext uri="{FF2B5EF4-FFF2-40B4-BE49-F238E27FC236}">
                  <a16:creationId xmlns:a16="http://schemas.microsoft.com/office/drawing/2014/main" id="{178EC0A8-1531-A594-3DF5-61DD601588EE}"/>
                </a:ext>
              </a:extLst>
            </p:cNvPr>
            <p:cNvSpPr/>
            <p:nvPr/>
          </p:nvSpPr>
          <p:spPr>
            <a:xfrm>
              <a:off x="5471580" y="3065031"/>
              <a:ext cx="191065" cy="116596"/>
            </a:xfrm>
            <a:custGeom>
              <a:avLst/>
              <a:gdLst>
                <a:gd name="connsiteX0" fmla="*/ 152400 w 152400"/>
                <a:gd name="connsiteY0" fmla="*/ 10451 h 93001"/>
                <a:gd name="connsiteX1" fmla="*/ 63500 w 152400"/>
                <a:gd name="connsiteY1" fmla="*/ 7276 h 93001"/>
                <a:gd name="connsiteX2" fmla="*/ 0 w 152400"/>
                <a:gd name="connsiteY2" fmla="*/ 93001 h 9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93001">
                  <a:moveTo>
                    <a:pt x="152400" y="10451"/>
                  </a:moveTo>
                  <a:cubicBezTo>
                    <a:pt x="120650" y="1984"/>
                    <a:pt x="88900" y="-6482"/>
                    <a:pt x="63500" y="7276"/>
                  </a:cubicBezTo>
                  <a:cubicBezTo>
                    <a:pt x="38100" y="21034"/>
                    <a:pt x="19050" y="57017"/>
                    <a:pt x="0" y="93001"/>
                  </a:cubicBezTo>
                </a:path>
              </a:pathLst>
            </a:custGeom>
            <a:noFill/>
            <a:ln w="12700">
              <a:solidFill>
                <a:srgbClr val="864D58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400"/>
            </a:p>
          </p:txBody>
        </p:sp>
        <p:sp>
          <p:nvSpPr>
            <p:cNvPr id="23" name="手繪多邊形 22">
              <a:extLst>
                <a:ext uri="{FF2B5EF4-FFF2-40B4-BE49-F238E27FC236}">
                  <a16:creationId xmlns:a16="http://schemas.microsoft.com/office/drawing/2014/main" id="{F3A597A7-855B-1D9F-D65D-ED1021C5646F}"/>
                </a:ext>
              </a:extLst>
            </p:cNvPr>
            <p:cNvSpPr/>
            <p:nvPr/>
          </p:nvSpPr>
          <p:spPr>
            <a:xfrm>
              <a:off x="5279330" y="3176327"/>
              <a:ext cx="191065" cy="116596"/>
            </a:xfrm>
            <a:custGeom>
              <a:avLst/>
              <a:gdLst>
                <a:gd name="connsiteX0" fmla="*/ 152400 w 152400"/>
                <a:gd name="connsiteY0" fmla="*/ 10451 h 93001"/>
                <a:gd name="connsiteX1" fmla="*/ 63500 w 152400"/>
                <a:gd name="connsiteY1" fmla="*/ 7276 h 93001"/>
                <a:gd name="connsiteX2" fmla="*/ 0 w 152400"/>
                <a:gd name="connsiteY2" fmla="*/ 93001 h 9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2400" h="93001">
                  <a:moveTo>
                    <a:pt x="152400" y="10451"/>
                  </a:moveTo>
                  <a:cubicBezTo>
                    <a:pt x="120650" y="1984"/>
                    <a:pt x="88900" y="-6482"/>
                    <a:pt x="63500" y="7276"/>
                  </a:cubicBezTo>
                  <a:cubicBezTo>
                    <a:pt x="38100" y="21034"/>
                    <a:pt x="19050" y="57017"/>
                    <a:pt x="0" y="93001"/>
                  </a:cubicBezTo>
                </a:path>
              </a:pathLst>
            </a:custGeom>
            <a:noFill/>
            <a:ln w="12700">
              <a:solidFill>
                <a:srgbClr val="864D58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A688CC53-CA69-7675-0D8E-182568A62B9F}"/>
                  </a:ext>
                </a:extLst>
              </p:cNvPr>
              <p:cNvSpPr txBox="1"/>
              <p:nvPr/>
            </p:nvSpPr>
            <p:spPr>
              <a:xfrm>
                <a:off x="6036835" y="2739069"/>
                <a:ext cx="3473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zh-TW" alt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A688CC53-CA69-7675-0D8E-182568A62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835" y="2739069"/>
                <a:ext cx="34733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C6E003D-9C64-0FEB-A595-8B62511246DC}"/>
                  </a:ext>
                </a:extLst>
              </p:cNvPr>
              <p:cNvSpPr txBox="1"/>
              <p:nvPr/>
            </p:nvSpPr>
            <p:spPr>
              <a:xfrm>
                <a:off x="6727376" y="2769578"/>
                <a:ext cx="440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b="0" i="1" smtClean="0">
                              <a:solidFill>
                                <a:srgbClr val="B954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solidFill>
                                <a:srgbClr val="B954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TW" b="0" i="1" smtClean="0">
                              <a:solidFill>
                                <a:srgbClr val="B954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kumimoji="1" lang="zh-TW" altLang="en-US" dirty="0">
                  <a:solidFill>
                    <a:srgbClr val="B95450"/>
                  </a:solidFill>
                </a:endParaRPr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C6E003D-9C64-0FEB-A595-8B6251124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376" y="2769578"/>
                <a:ext cx="44012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68C083CB-F872-A365-D51F-C9702BAD4164}"/>
                  </a:ext>
                </a:extLst>
              </p:cNvPr>
              <p:cNvSpPr txBox="1"/>
              <p:nvPr/>
            </p:nvSpPr>
            <p:spPr>
              <a:xfrm>
                <a:off x="5637525" y="3139141"/>
                <a:ext cx="4471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b="0" i="1" smtClean="0">
                              <a:solidFill>
                                <a:srgbClr val="4A649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b="0" i="1" smtClean="0">
                              <a:solidFill>
                                <a:srgbClr val="4A649E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TW" b="0" i="1" smtClean="0">
                              <a:solidFill>
                                <a:srgbClr val="4A649E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kumimoji="1" lang="zh-TW" altLang="en-US" dirty="0">
                  <a:solidFill>
                    <a:srgbClr val="4A649E"/>
                  </a:solidFill>
                </a:endParaRPr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68C083CB-F872-A365-D51F-C9702BAD4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525" y="3139141"/>
                <a:ext cx="44711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Google Shape;2336;p99">
            <a:extLst>
              <a:ext uri="{FF2B5EF4-FFF2-40B4-BE49-F238E27FC236}">
                <a16:creationId xmlns:a16="http://schemas.microsoft.com/office/drawing/2014/main" id="{5530254B-CC57-EF46-D7A4-C95601E20274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388525" y="4414699"/>
            <a:ext cx="1105198" cy="110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336;p99">
            <a:extLst>
              <a:ext uri="{FF2B5EF4-FFF2-40B4-BE49-F238E27FC236}">
                <a16:creationId xmlns:a16="http://schemas.microsoft.com/office/drawing/2014/main" id="{1C85447B-0FC9-6866-2F4F-E0DDA455ACD3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660378" y="4414699"/>
            <a:ext cx="1105198" cy="11052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DFD997F2-896C-834E-6DA8-5FFEB4F0C132}"/>
                  </a:ext>
                </a:extLst>
              </p:cNvPr>
              <p:cNvSpPr txBox="1"/>
              <p:nvPr/>
            </p:nvSpPr>
            <p:spPr>
              <a:xfrm>
                <a:off x="7608346" y="2738540"/>
                <a:ext cx="983025" cy="3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TW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kumimoji="1" lang="en-US" altLang="zh-TW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TW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zh-TW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kumimoji="1" lang="en-US" altLang="zh-TW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TW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TW" sz="16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TW" sz="16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TW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DFD997F2-896C-834E-6DA8-5FFEB4F0C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346" y="2738540"/>
                <a:ext cx="983025" cy="360483"/>
              </a:xfrm>
              <a:prstGeom prst="rect">
                <a:avLst/>
              </a:prstGeom>
              <a:blipFill>
                <a:blip r:embed="rId19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字方塊 29">
            <a:extLst>
              <a:ext uri="{FF2B5EF4-FFF2-40B4-BE49-F238E27FC236}">
                <a16:creationId xmlns:a16="http://schemas.microsoft.com/office/drawing/2014/main" id="{7BEEB128-B7DC-252D-45FA-44D6929FE6E7}"/>
              </a:ext>
            </a:extLst>
          </p:cNvPr>
          <p:cNvSpPr txBox="1"/>
          <p:nvPr/>
        </p:nvSpPr>
        <p:spPr>
          <a:xfrm>
            <a:off x="7395688" y="2466294"/>
            <a:ext cx="14046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LDP Modeling</a:t>
            </a:r>
            <a:endParaRPr kumimoji="1" lang="zh-TW" altLang="en-US" sz="16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1847454D-D87A-B74B-93F6-EBC0774034A0}"/>
              </a:ext>
            </a:extLst>
          </p:cNvPr>
          <p:cNvSpPr txBox="1"/>
          <p:nvPr/>
        </p:nvSpPr>
        <p:spPr>
          <a:xfrm>
            <a:off x="7404993" y="3105330"/>
            <a:ext cx="1384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Domain-</a:t>
            </a:r>
          </a:p>
          <a:p>
            <a:pPr algn="ctr"/>
            <a:r>
              <a:rPr kumimoji="1" lang="en-US" altLang="zh-TW" sz="16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Compensation</a:t>
            </a:r>
            <a:endParaRPr kumimoji="1" lang="zh-TW" altLang="en-US" sz="16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2A339717-C774-CDC2-BDF3-FB306BBD3D73}"/>
              </a:ext>
            </a:extLst>
          </p:cNvPr>
          <p:cNvSpPr txBox="1"/>
          <p:nvPr/>
        </p:nvSpPr>
        <p:spPr>
          <a:xfrm rot="16200000">
            <a:off x="4627417" y="935296"/>
            <a:ext cx="1103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21AF20B-3096-2283-04F2-0797CB506985}"/>
              </a:ext>
            </a:extLst>
          </p:cNvPr>
          <p:cNvSpPr txBox="1"/>
          <p:nvPr/>
        </p:nvSpPr>
        <p:spPr>
          <a:xfrm rot="16200000">
            <a:off x="4374993" y="4790853"/>
            <a:ext cx="1607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725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7">
          <a:extLst>
            <a:ext uri="{FF2B5EF4-FFF2-40B4-BE49-F238E27FC236}">
              <a16:creationId xmlns:a16="http://schemas.microsoft.com/office/drawing/2014/main" id="{D0AB6967-7CDC-7DA4-79DE-FEAC9A763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5" name="Picture 2" descr="輸出圖像">
            <a:extLst>
              <a:ext uri="{FF2B5EF4-FFF2-40B4-BE49-F238E27FC236}">
                <a16:creationId xmlns:a16="http://schemas.microsoft.com/office/drawing/2014/main" id="{960A9B79-867E-BD44-D73E-9212E2C5F9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68" t="30562" r="13172" b="7124"/>
          <a:stretch/>
        </p:blipFill>
        <p:spPr bwMode="auto">
          <a:xfrm>
            <a:off x="996191" y="2382141"/>
            <a:ext cx="2219975" cy="158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群組 2">
            <a:extLst>
              <a:ext uri="{FF2B5EF4-FFF2-40B4-BE49-F238E27FC236}">
                <a16:creationId xmlns:a16="http://schemas.microsoft.com/office/drawing/2014/main" id="{6611464F-1C26-7E09-07A9-1C1FE5624618}"/>
              </a:ext>
            </a:extLst>
          </p:cNvPr>
          <p:cNvGrpSpPr/>
          <p:nvPr/>
        </p:nvGrpSpPr>
        <p:grpSpPr>
          <a:xfrm>
            <a:off x="7903262" y="2511944"/>
            <a:ext cx="1797556" cy="1535493"/>
            <a:chOff x="5157640" y="1822049"/>
            <a:chExt cx="1368032" cy="1168589"/>
          </a:xfrm>
        </p:grpSpPr>
        <p:pic>
          <p:nvPicPr>
            <p:cNvPr id="4" name="Picture 4" descr="輸出圖像">
              <a:extLst>
                <a:ext uri="{FF2B5EF4-FFF2-40B4-BE49-F238E27FC236}">
                  <a16:creationId xmlns:a16="http://schemas.microsoft.com/office/drawing/2014/main" id="{FC1CEEC6-9621-A16D-7501-139F6EB9C4D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377" t="25504" r="3947" b="10290"/>
            <a:stretch/>
          </p:blipFill>
          <p:spPr bwMode="auto">
            <a:xfrm>
              <a:off x="5157640" y="1822049"/>
              <a:ext cx="1368032" cy="1168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5 角星形 4">
              <a:extLst>
                <a:ext uri="{FF2B5EF4-FFF2-40B4-BE49-F238E27FC236}">
                  <a16:creationId xmlns:a16="http://schemas.microsoft.com/office/drawing/2014/main" id="{6C9868C5-323C-6915-E252-6EC3637BB2D0}"/>
                </a:ext>
              </a:extLst>
            </p:cNvPr>
            <p:cNvSpPr/>
            <p:nvPr/>
          </p:nvSpPr>
          <p:spPr>
            <a:xfrm>
              <a:off x="5787294" y="2304715"/>
              <a:ext cx="130770" cy="130770"/>
            </a:xfrm>
            <a:prstGeom prst="star5">
              <a:avLst/>
            </a:prstGeom>
            <a:solidFill>
              <a:srgbClr val="4C68A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400"/>
            </a:p>
          </p:txBody>
        </p:sp>
        <p:sp>
          <p:nvSpPr>
            <p:cNvPr id="6" name="5 角星形 5">
              <a:extLst>
                <a:ext uri="{FF2B5EF4-FFF2-40B4-BE49-F238E27FC236}">
                  <a16:creationId xmlns:a16="http://schemas.microsoft.com/office/drawing/2014/main" id="{6A7F4C8E-6750-AB05-4AEB-DE27D4A411FB}"/>
                </a:ext>
              </a:extLst>
            </p:cNvPr>
            <p:cNvSpPr/>
            <p:nvPr/>
          </p:nvSpPr>
          <p:spPr>
            <a:xfrm>
              <a:off x="5822834" y="2282652"/>
              <a:ext cx="130770" cy="130770"/>
            </a:xfrm>
            <a:prstGeom prst="star5">
              <a:avLst/>
            </a:prstGeom>
            <a:solidFill>
              <a:srgbClr val="B954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40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6EBCD245-9CD1-AF51-3F1A-1DEEA442DC57}"/>
                </a:ext>
              </a:extLst>
            </p:cNvPr>
            <p:cNvSpPr txBox="1"/>
            <p:nvPr/>
          </p:nvSpPr>
          <p:spPr>
            <a:xfrm>
              <a:off x="5377235" y="2583480"/>
              <a:ext cx="926297" cy="226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sz="1333" b="1" dirty="0">
                  <a:solidFill>
                    <a:srgbClr val="8D727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Feature Space</a:t>
              </a:r>
              <a:endParaRPr kumimoji="1" lang="zh-TW" altLang="en-US" sz="1333" b="1" dirty="0">
                <a:solidFill>
                  <a:srgbClr val="8D727C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418" name="Picture 2" descr="輸出圖像">
            <a:extLst>
              <a:ext uri="{FF2B5EF4-FFF2-40B4-BE49-F238E27FC236}">
                <a16:creationId xmlns:a16="http://schemas.microsoft.com/office/drawing/2014/main" id="{5578A2A5-A739-2B3E-7B6B-4D00491305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83" t="33958" r="13172" b="5581"/>
          <a:stretch/>
        </p:blipFill>
        <p:spPr bwMode="auto">
          <a:xfrm>
            <a:off x="4447023" y="2487426"/>
            <a:ext cx="2150104" cy="1449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66" name="圓角矩形 2465">
            <a:extLst>
              <a:ext uri="{FF2B5EF4-FFF2-40B4-BE49-F238E27FC236}">
                <a16:creationId xmlns:a16="http://schemas.microsoft.com/office/drawing/2014/main" id="{0CA54D5C-A131-2D7C-3AAD-F902580C3550}"/>
              </a:ext>
            </a:extLst>
          </p:cNvPr>
          <p:cNvSpPr/>
          <p:nvPr/>
        </p:nvSpPr>
        <p:spPr>
          <a:xfrm>
            <a:off x="3062274" y="3898013"/>
            <a:ext cx="5075588" cy="1385337"/>
          </a:xfrm>
          <a:prstGeom prst="roundRect">
            <a:avLst>
              <a:gd name="adj" fmla="val 9524"/>
            </a:avLst>
          </a:prstGeom>
          <a:solidFill>
            <a:schemeClr val="bg1"/>
          </a:solidFill>
          <a:ln>
            <a:noFill/>
          </a:ln>
          <a:effectLst>
            <a:outerShdw blurRad="177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2468" name="圓角矩形 2467">
            <a:extLst>
              <a:ext uri="{FF2B5EF4-FFF2-40B4-BE49-F238E27FC236}">
                <a16:creationId xmlns:a16="http://schemas.microsoft.com/office/drawing/2014/main" id="{9BF1C273-9F57-5C49-8956-C276FE550CC3}"/>
              </a:ext>
            </a:extLst>
          </p:cNvPr>
          <p:cNvSpPr/>
          <p:nvPr/>
        </p:nvSpPr>
        <p:spPr>
          <a:xfrm>
            <a:off x="3058786" y="965926"/>
            <a:ext cx="6636612" cy="1569869"/>
          </a:xfrm>
          <a:prstGeom prst="roundRect">
            <a:avLst>
              <a:gd name="adj" fmla="val 9524"/>
            </a:avLst>
          </a:prstGeom>
          <a:solidFill>
            <a:schemeClr val="bg1"/>
          </a:solidFill>
          <a:ln>
            <a:noFill/>
          </a:ln>
          <a:effectLst>
            <a:outerShdw blurRad="178525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2264" name="不規則四邊形 2263">
            <a:extLst>
              <a:ext uri="{FF2B5EF4-FFF2-40B4-BE49-F238E27FC236}">
                <a16:creationId xmlns:a16="http://schemas.microsoft.com/office/drawing/2014/main" id="{132E0A71-5A35-7F32-35F4-A4BC8471AF6E}"/>
              </a:ext>
            </a:extLst>
          </p:cNvPr>
          <p:cNvSpPr/>
          <p:nvPr/>
        </p:nvSpPr>
        <p:spPr>
          <a:xfrm>
            <a:off x="7191412" y="1513246"/>
            <a:ext cx="643907" cy="405007"/>
          </a:xfrm>
          <a:prstGeom prst="trapezoid">
            <a:avLst/>
          </a:prstGeom>
          <a:solidFill>
            <a:srgbClr val="566E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2267" name="不規則四邊形 2266">
            <a:extLst>
              <a:ext uri="{FF2B5EF4-FFF2-40B4-BE49-F238E27FC236}">
                <a16:creationId xmlns:a16="http://schemas.microsoft.com/office/drawing/2014/main" id="{1AA24DCC-5313-A48F-0235-DC90FDC16FB3}"/>
              </a:ext>
            </a:extLst>
          </p:cNvPr>
          <p:cNvSpPr/>
          <p:nvPr/>
        </p:nvSpPr>
        <p:spPr>
          <a:xfrm rot="5400000">
            <a:off x="5204089" y="4425855"/>
            <a:ext cx="423444" cy="385848"/>
          </a:xfrm>
          <a:prstGeom prst="trapezoid">
            <a:avLst/>
          </a:prstGeom>
          <a:solidFill>
            <a:srgbClr val="7050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2269" name="不規則四邊形 2268">
            <a:extLst>
              <a:ext uri="{FF2B5EF4-FFF2-40B4-BE49-F238E27FC236}">
                <a16:creationId xmlns:a16="http://schemas.microsoft.com/office/drawing/2014/main" id="{D5C7CDB4-AFC4-947D-3D6D-7800D9CF11D7}"/>
              </a:ext>
            </a:extLst>
          </p:cNvPr>
          <p:cNvSpPr/>
          <p:nvPr/>
        </p:nvSpPr>
        <p:spPr>
          <a:xfrm rot="16200000" flipH="1">
            <a:off x="5678165" y="4425855"/>
            <a:ext cx="423444" cy="385848"/>
          </a:xfrm>
          <a:prstGeom prst="trapezoid">
            <a:avLst/>
          </a:prstGeom>
          <a:solidFill>
            <a:srgbClr val="7050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3" name="Google Shape;2254;p99">
                <a:extLst>
                  <a:ext uri="{FF2B5EF4-FFF2-40B4-BE49-F238E27FC236}">
                    <a16:creationId xmlns:a16="http://schemas.microsoft.com/office/drawing/2014/main" id="{193E6A41-C9B3-653F-3FC6-66A045BF80B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18796" y="4319101"/>
                <a:ext cx="1081952" cy="574599"/>
              </a:xfrm>
              <a:prstGeom prst="roundRect">
                <a:avLst>
                  <a:gd name="adj" fmla="val 19955"/>
                </a:avLst>
              </a:prstGeom>
              <a:solidFill>
                <a:srgbClr val="B4AFC6">
                  <a:alpha val="75000"/>
                </a:srgbClr>
              </a:solidFill>
              <a:ln w="19050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173466" dist="38100" dir="2700000" sx="101000" sy="101000" algn="tl" rotWithShape="0">
                  <a:prstClr val="black">
                    <a:alpha val="10000"/>
                  </a:prst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-US" altLang="zh-TW" sz="1333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LPE,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333" i="1">
                            <a:latin typeface="Cambria Math" panose="02040503050406030204" pitchFamily="18" charset="0"/>
                            <a:ea typeface="Times New Roman"/>
                            <a:cs typeface="Times New Roman" panose="02020603050405020304" pitchFamily="18" charset="0"/>
                            <a:sym typeface="Times New Roman"/>
                          </a:rPr>
                        </m:ctrlPr>
                      </m:sSubPr>
                      <m:e>
                        <m:r>
                          <a:rPr lang="en-US" altLang="zh-TW" sz="1333" i="1">
                            <a:latin typeface="Cambria Math" panose="02040503050406030204" pitchFamily="18" charset="0"/>
                            <a:ea typeface="Times New Roman"/>
                            <a:cs typeface="Times New Roman" panose="02020603050405020304" pitchFamily="18" charset="0"/>
                            <a:sym typeface="Times New Roman"/>
                          </a:rPr>
                          <m:t>𝐹</m:t>
                        </m:r>
                      </m:e>
                      <m:sub>
                        <m:r>
                          <a:rPr lang="en-US" altLang="zh-TW" sz="1333" i="1">
                            <a:latin typeface="Cambria Math" panose="02040503050406030204" pitchFamily="18" charset="0"/>
                            <a:ea typeface="Times New Roman"/>
                            <a:cs typeface="Times New Roman" panose="02020603050405020304" pitchFamily="18" charset="0"/>
                            <a:sym typeface="Times New Roman"/>
                          </a:rPr>
                          <m:t>𝜑</m:t>
                        </m:r>
                      </m:sub>
                    </m:sSub>
                  </m:oMath>
                </a14:m>
                <a:endParaRPr lang="en-US" altLang="zh-TW" sz="1333" dirty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endParaRPr>
              </a:p>
            </p:txBody>
          </p:sp>
        </mc:Choice>
        <mc:Fallback xmlns="">
          <p:sp>
            <p:nvSpPr>
              <p:cNvPr id="2413" name="Google Shape;2254;p99">
                <a:extLst>
                  <a:ext uri="{FF2B5EF4-FFF2-40B4-BE49-F238E27FC236}">
                    <a16:creationId xmlns:a16="http://schemas.microsoft.com/office/drawing/2014/main" id="{193E6A41-C9B3-653F-3FC6-66A045BF8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796" y="4319101"/>
                <a:ext cx="1081952" cy="574599"/>
              </a:xfrm>
              <a:prstGeom prst="roundRect">
                <a:avLst>
                  <a:gd name="adj" fmla="val 19955"/>
                </a:avLst>
              </a:prstGeom>
              <a:blipFill>
                <a:blip r:embed="rId5"/>
                <a:stretch>
                  <a:fillRect/>
                </a:stretch>
              </a:blipFill>
              <a:ln w="19050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173466" dist="38100" dir="2700000" sx="101000" sy="101000" algn="tl" rotWithShape="0">
                  <a:prstClr val="black">
                    <a:alpha val="10000"/>
                  </a:prstClr>
                </a:outerShdw>
              </a:effec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93" name="Google Shape;2254;p99">
                <a:extLst>
                  <a:ext uri="{FF2B5EF4-FFF2-40B4-BE49-F238E27FC236}">
                    <a16:creationId xmlns:a16="http://schemas.microsoft.com/office/drawing/2014/main" id="{3597AE5A-6617-29A7-6597-48234DB981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89264" y="1435831"/>
                <a:ext cx="1081952" cy="574599"/>
              </a:xfrm>
              <a:prstGeom prst="roundRect">
                <a:avLst>
                  <a:gd name="adj" fmla="val 19955"/>
                </a:avLst>
              </a:prstGeom>
              <a:solidFill>
                <a:srgbClr val="7F9C90">
                  <a:alpha val="75000"/>
                </a:srgbClr>
              </a:solidFill>
              <a:ln w="19050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173466" dist="38100" dir="2700000" sx="101000" sy="101000" algn="tl" rotWithShape="0">
                  <a:prstClr val="black">
                    <a:alpha val="10000"/>
                  </a:prst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-US" altLang="zh-TW" sz="1333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DCM,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333" i="1">
                            <a:latin typeface="Cambria Math" panose="02040503050406030204" pitchFamily="18" charset="0"/>
                            <a:ea typeface="Times New Roman"/>
                            <a:cs typeface="Times New Roman" panose="02020603050405020304" pitchFamily="18" charset="0"/>
                            <a:sym typeface="Times New Roman"/>
                          </a:rPr>
                        </m:ctrlPr>
                      </m:sSubPr>
                      <m:e>
                        <m:r>
                          <a:rPr lang="en-US" altLang="zh-TW" sz="1333" i="1">
                            <a:latin typeface="Cambria Math" panose="02040503050406030204" pitchFamily="18" charset="0"/>
                            <a:ea typeface="Times New Roman"/>
                            <a:cs typeface="Times New Roman" panose="02020603050405020304" pitchFamily="18" charset="0"/>
                            <a:sym typeface="Times New Roman"/>
                          </a:rPr>
                          <m:t>𝐹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sz="1333">
                            <a:latin typeface="Cambria Math" panose="02040503050406030204" pitchFamily="18" charset="0"/>
                            <a:ea typeface="Times New Roman"/>
                            <a:cs typeface="Times New Roman" panose="02020603050405020304" pitchFamily="18" charset="0"/>
                            <a:sym typeface="Times New Roman"/>
                          </a:rPr>
                          <m:t>Ψ</m:t>
                        </m:r>
                      </m:sub>
                    </m:sSub>
                  </m:oMath>
                </a14:m>
                <a:endParaRPr lang="en-US" altLang="zh-TW" sz="1333" dirty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endParaRPr>
              </a:p>
            </p:txBody>
          </p:sp>
        </mc:Choice>
        <mc:Fallback xmlns="">
          <p:sp>
            <p:nvSpPr>
              <p:cNvPr id="2393" name="Google Shape;2254;p99">
                <a:extLst>
                  <a:ext uri="{FF2B5EF4-FFF2-40B4-BE49-F238E27FC236}">
                    <a16:creationId xmlns:a16="http://schemas.microsoft.com/office/drawing/2014/main" id="{3597AE5A-6617-29A7-6597-48234DB981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264" y="1435831"/>
                <a:ext cx="1081952" cy="574599"/>
              </a:xfrm>
              <a:prstGeom prst="roundRect">
                <a:avLst>
                  <a:gd name="adj" fmla="val 19955"/>
                </a:avLst>
              </a:prstGeom>
              <a:blipFill>
                <a:blip r:embed="rId6"/>
                <a:stretch>
                  <a:fillRect/>
                </a:stretch>
              </a:blipFill>
              <a:ln w="19050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173466" dist="38100" dir="2700000" sx="101000" sy="101000" algn="tl" rotWithShape="0">
                  <a:prstClr val="black">
                    <a:alpha val="10000"/>
                  </a:prstClr>
                </a:outerShdw>
              </a:effec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9" name="手繪多邊形 2418">
            <a:extLst>
              <a:ext uri="{FF2B5EF4-FFF2-40B4-BE49-F238E27FC236}">
                <a16:creationId xmlns:a16="http://schemas.microsoft.com/office/drawing/2014/main" id="{E6CEA0A2-3DD0-FE46-C609-3624F42BB9DB}"/>
              </a:ext>
            </a:extLst>
          </p:cNvPr>
          <p:cNvSpPr/>
          <p:nvPr/>
        </p:nvSpPr>
        <p:spPr>
          <a:xfrm>
            <a:off x="4829457" y="3119926"/>
            <a:ext cx="1127899" cy="400620"/>
          </a:xfrm>
          <a:custGeom>
            <a:avLst/>
            <a:gdLst>
              <a:gd name="connsiteX0" fmla="*/ 899652 w 899652"/>
              <a:gd name="connsiteY0" fmla="*/ 0 h 314633"/>
              <a:gd name="connsiteX1" fmla="*/ 339213 w 899652"/>
              <a:gd name="connsiteY1" fmla="*/ 103239 h 314633"/>
              <a:gd name="connsiteX2" fmla="*/ 0 w 899652"/>
              <a:gd name="connsiteY2" fmla="*/ 314633 h 31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9652" h="314633">
                <a:moveTo>
                  <a:pt x="899652" y="0"/>
                </a:moveTo>
                <a:cubicBezTo>
                  <a:pt x="694403" y="25400"/>
                  <a:pt x="489155" y="50800"/>
                  <a:pt x="339213" y="103239"/>
                </a:cubicBezTo>
                <a:cubicBezTo>
                  <a:pt x="189271" y="155678"/>
                  <a:pt x="94635" y="235155"/>
                  <a:pt x="0" y="314633"/>
                </a:cubicBezTo>
              </a:path>
            </a:pathLst>
          </a:cu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2420" name="手繪多邊形 2419">
            <a:extLst>
              <a:ext uri="{FF2B5EF4-FFF2-40B4-BE49-F238E27FC236}">
                <a16:creationId xmlns:a16="http://schemas.microsoft.com/office/drawing/2014/main" id="{34D36C66-E13D-26D7-1E55-B1DA6A9AEA50}"/>
              </a:ext>
            </a:extLst>
          </p:cNvPr>
          <p:cNvSpPr/>
          <p:nvPr/>
        </p:nvSpPr>
        <p:spPr>
          <a:xfrm>
            <a:off x="4823154" y="3175259"/>
            <a:ext cx="1306349" cy="413235"/>
          </a:xfrm>
          <a:custGeom>
            <a:avLst/>
            <a:gdLst>
              <a:gd name="connsiteX0" fmla="*/ 1041990 w 1041990"/>
              <a:gd name="connsiteY0" fmla="*/ 0 h 329610"/>
              <a:gd name="connsiteX1" fmla="*/ 421758 w 1041990"/>
              <a:gd name="connsiteY1" fmla="*/ 88605 h 329610"/>
              <a:gd name="connsiteX2" fmla="*/ 0 w 1041990"/>
              <a:gd name="connsiteY2" fmla="*/ 329610 h 329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1990" h="329610">
                <a:moveTo>
                  <a:pt x="1041990" y="0"/>
                </a:moveTo>
                <a:cubicBezTo>
                  <a:pt x="818706" y="16835"/>
                  <a:pt x="595423" y="33670"/>
                  <a:pt x="421758" y="88605"/>
                </a:cubicBezTo>
                <a:cubicBezTo>
                  <a:pt x="248093" y="143540"/>
                  <a:pt x="124046" y="236575"/>
                  <a:pt x="0" y="329610"/>
                </a:cubicBezTo>
              </a:path>
            </a:pathLst>
          </a:cu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2421" name="手繪多邊形 2420">
            <a:extLst>
              <a:ext uri="{FF2B5EF4-FFF2-40B4-BE49-F238E27FC236}">
                <a16:creationId xmlns:a16="http://schemas.microsoft.com/office/drawing/2014/main" id="{B28F88EA-C1B3-14CA-BFD7-E9C4C901F9B7}"/>
              </a:ext>
            </a:extLst>
          </p:cNvPr>
          <p:cNvSpPr/>
          <p:nvPr/>
        </p:nvSpPr>
        <p:spPr>
          <a:xfrm>
            <a:off x="4684621" y="2817570"/>
            <a:ext cx="1217483" cy="746487"/>
          </a:xfrm>
          <a:custGeom>
            <a:avLst/>
            <a:gdLst>
              <a:gd name="connsiteX0" fmla="*/ 889591 w 889591"/>
              <a:gd name="connsiteY0" fmla="*/ 0 h 577703"/>
              <a:gd name="connsiteX1" fmla="*/ 641498 w 889591"/>
              <a:gd name="connsiteY1" fmla="*/ 244549 h 577703"/>
              <a:gd name="connsiteX2" fmla="*/ 0 w 889591"/>
              <a:gd name="connsiteY2" fmla="*/ 577703 h 577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9591" h="577703">
                <a:moveTo>
                  <a:pt x="889591" y="0"/>
                </a:moveTo>
                <a:cubicBezTo>
                  <a:pt x="839677" y="74132"/>
                  <a:pt x="789763" y="148265"/>
                  <a:pt x="641498" y="244549"/>
                </a:cubicBezTo>
                <a:cubicBezTo>
                  <a:pt x="493233" y="340833"/>
                  <a:pt x="246616" y="459268"/>
                  <a:pt x="0" y="577703"/>
                </a:cubicBezTo>
              </a:path>
            </a:pathLst>
          </a:cu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2422" name="手繪多邊形 2421">
            <a:extLst>
              <a:ext uri="{FF2B5EF4-FFF2-40B4-BE49-F238E27FC236}">
                <a16:creationId xmlns:a16="http://schemas.microsoft.com/office/drawing/2014/main" id="{3F183F8D-3DCC-4F50-C407-EDCAF12C7FC7}"/>
              </a:ext>
            </a:extLst>
          </p:cNvPr>
          <p:cNvSpPr/>
          <p:nvPr/>
        </p:nvSpPr>
        <p:spPr>
          <a:xfrm>
            <a:off x="4777932" y="2733145"/>
            <a:ext cx="1044192" cy="755372"/>
          </a:xfrm>
          <a:custGeom>
            <a:avLst/>
            <a:gdLst>
              <a:gd name="connsiteX0" fmla="*/ 832884 w 832884"/>
              <a:gd name="connsiteY0" fmla="*/ 0 h 602511"/>
              <a:gd name="connsiteX1" fmla="*/ 634410 w 832884"/>
              <a:gd name="connsiteY1" fmla="*/ 269358 h 602511"/>
              <a:gd name="connsiteX2" fmla="*/ 0 w 832884"/>
              <a:gd name="connsiteY2" fmla="*/ 602511 h 60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2884" h="602511">
                <a:moveTo>
                  <a:pt x="832884" y="0"/>
                </a:moveTo>
                <a:cubicBezTo>
                  <a:pt x="803054" y="84470"/>
                  <a:pt x="773224" y="168940"/>
                  <a:pt x="634410" y="269358"/>
                </a:cubicBezTo>
                <a:cubicBezTo>
                  <a:pt x="495596" y="369776"/>
                  <a:pt x="247798" y="486143"/>
                  <a:pt x="0" y="602511"/>
                </a:cubicBezTo>
              </a:path>
            </a:pathLst>
          </a:cu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2423" name="手繪多邊形 2422">
            <a:extLst>
              <a:ext uri="{FF2B5EF4-FFF2-40B4-BE49-F238E27FC236}">
                <a16:creationId xmlns:a16="http://schemas.microsoft.com/office/drawing/2014/main" id="{FB97F713-16F3-5CD3-6266-E80EB98814C6}"/>
              </a:ext>
            </a:extLst>
          </p:cNvPr>
          <p:cNvSpPr/>
          <p:nvPr/>
        </p:nvSpPr>
        <p:spPr>
          <a:xfrm>
            <a:off x="4920120" y="2657609"/>
            <a:ext cx="822024" cy="724268"/>
          </a:xfrm>
          <a:custGeom>
            <a:avLst/>
            <a:gdLst>
              <a:gd name="connsiteX0" fmla="*/ 655675 w 655675"/>
              <a:gd name="connsiteY0" fmla="*/ 0 h 577702"/>
              <a:gd name="connsiteX1" fmla="*/ 432391 w 655675"/>
              <a:gd name="connsiteY1" fmla="*/ 326065 h 577702"/>
              <a:gd name="connsiteX2" fmla="*/ 0 w 655675"/>
              <a:gd name="connsiteY2" fmla="*/ 577702 h 57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55675" h="577702">
                <a:moveTo>
                  <a:pt x="655675" y="0"/>
                </a:moveTo>
                <a:cubicBezTo>
                  <a:pt x="598672" y="114890"/>
                  <a:pt x="541670" y="229781"/>
                  <a:pt x="432391" y="326065"/>
                </a:cubicBezTo>
                <a:cubicBezTo>
                  <a:pt x="323112" y="422349"/>
                  <a:pt x="161556" y="500025"/>
                  <a:pt x="0" y="577702"/>
                </a:cubicBezTo>
              </a:path>
            </a:pathLst>
          </a:cu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2424" name="手繪多邊形 2423">
            <a:extLst>
              <a:ext uri="{FF2B5EF4-FFF2-40B4-BE49-F238E27FC236}">
                <a16:creationId xmlns:a16="http://schemas.microsoft.com/office/drawing/2014/main" id="{C566906A-7D0A-CAE9-2E62-C87F4715465E}"/>
              </a:ext>
            </a:extLst>
          </p:cNvPr>
          <p:cNvSpPr/>
          <p:nvPr/>
        </p:nvSpPr>
        <p:spPr>
          <a:xfrm>
            <a:off x="4968998" y="2622061"/>
            <a:ext cx="746487" cy="724268"/>
          </a:xfrm>
          <a:custGeom>
            <a:avLst/>
            <a:gdLst>
              <a:gd name="connsiteX0" fmla="*/ 595424 w 595424"/>
              <a:gd name="connsiteY0" fmla="*/ 0 h 577702"/>
              <a:gd name="connsiteX1" fmla="*/ 379228 w 595424"/>
              <a:gd name="connsiteY1" fmla="*/ 343786 h 577702"/>
              <a:gd name="connsiteX2" fmla="*/ 0 w 595424"/>
              <a:gd name="connsiteY2" fmla="*/ 577702 h 577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95424" h="577702">
                <a:moveTo>
                  <a:pt x="595424" y="0"/>
                </a:moveTo>
                <a:cubicBezTo>
                  <a:pt x="536944" y="123751"/>
                  <a:pt x="478465" y="247502"/>
                  <a:pt x="379228" y="343786"/>
                </a:cubicBezTo>
                <a:cubicBezTo>
                  <a:pt x="279991" y="440070"/>
                  <a:pt x="139995" y="508886"/>
                  <a:pt x="0" y="577702"/>
                </a:cubicBezTo>
              </a:path>
            </a:pathLst>
          </a:cu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2425" name="手繪多邊形 2424">
            <a:extLst>
              <a:ext uri="{FF2B5EF4-FFF2-40B4-BE49-F238E27FC236}">
                <a16:creationId xmlns:a16="http://schemas.microsoft.com/office/drawing/2014/main" id="{84AA2BE2-1046-45FB-891F-C45C097E7796}"/>
              </a:ext>
            </a:extLst>
          </p:cNvPr>
          <p:cNvSpPr/>
          <p:nvPr/>
        </p:nvSpPr>
        <p:spPr>
          <a:xfrm>
            <a:off x="4915677" y="3158936"/>
            <a:ext cx="1070852" cy="427337"/>
          </a:xfrm>
          <a:custGeom>
            <a:avLst/>
            <a:gdLst>
              <a:gd name="connsiteX0" fmla="*/ 854149 w 854149"/>
              <a:gd name="connsiteY0" fmla="*/ 617 h 340859"/>
              <a:gd name="connsiteX1" fmla="*/ 524540 w 854149"/>
              <a:gd name="connsiteY1" fmla="*/ 53779 h 340859"/>
              <a:gd name="connsiteX2" fmla="*/ 0 w 854149"/>
              <a:gd name="connsiteY2" fmla="*/ 340859 h 340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4149" h="340859">
                <a:moveTo>
                  <a:pt x="854149" y="617"/>
                </a:moveTo>
                <a:cubicBezTo>
                  <a:pt x="760523" y="-1156"/>
                  <a:pt x="666898" y="-2928"/>
                  <a:pt x="524540" y="53779"/>
                </a:cubicBezTo>
                <a:cubicBezTo>
                  <a:pt x="382182" y="110486"/>
                  <a:pt x="191091" y="225672"/>
                  <a:pt x="0" y="340859"/>
                </a:cubicBezTo>
              </a:path>
            </a:pathLst>
          </a:cu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2426" name="手繪多邊形 2425">
            <a:extLst>
              <a:ext uri="{FF2B5EF4-FFF2-40B4-BE49-F238E27FC236}">
                <a16:creationId xmlns:a16="http://schemas.microsoft.com/office/drawing/2014/main" id="{A7C38A07-0B11-BA39-3503-4E629179033D}"/>
              </a:ext>
            </a:extLst>
          </p:cNvPr>
          <p:cNvSpPr/>
          <p:nvPr/>
        </p:nvSpPr>
        <p:spPr>
          <a:xfrm>
            <a:off x="4942337" y="3064304"/>
            <a:ext cx="1097512" cy="455317"/>
          </a:xfrm>
          <a:custGeom>
            <a:avLst/>
            <a:gdLst>
              <a:gd name="connsiteX0" fmla="*/ 875414 w 875414"/>
              <a:gd name="connsiteY0" fmla="*/ 1670 h 363177"/>
              <a:gd name="connsiteX1" fmla="*/ 598968 w 875414"/>
              <a:gd name="connsiteY1" fmla="*/ 54833 h 363177"/>
              <a:gd name="connsiteX2" fmla="*/ 0 w 875414"/>
              <a:gd name="connsiteY2" fmla="*/ 363177 h 363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5414" h="363177">
                <a:moveTo>
                  <a:pt x="875414" y="1670"/>
                </a:moveTo>
                <a:cubicBezTo>
                  <a:pt x="810142" y="-1874"/>
                  <a:pt x="744870" y="-5418"/>
                  <a:pt x="598968" y="54833"/>
                </a:cubicBezTo>
                <a:cubicBezTo>
                  <a:pt x="453066" y="115084"/>
                  <a:pt x="226533" y="239130"/>
                  <a:pt x="0" y="363177"/>
                </a:cubicBezTo>
              </a:path>
            </a:pathLst>
          </a:cu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2427" name="手繪多邊形 2426">
            <a:extLst>
              <a:ext uri="{FF2B5EF4-FFF2-40B4-BE49-F238E27FC236}">
                <a16:creationId xmlns:a16="http://schemas.microsoft.com/office/drawing/2014/main" id="{F94A8304-FFBC-B823-A8E6-47DD591861E6}"/>
              </a:ext>
            </a:extLst>
          </p:cNvPr>
          <p:cNvSpPr/>
          <p:nvPr/>
        </p:nvSpPr>
        <p:spPr>
          <a:xfrm>
            <a:off x="4844583" y="2688711"/>
            <a:ext cx="686911" cy="715383"/>
          </a:xfrm>
          <a:custGeom>
            <a:avLst/>
            <a:gdLst>
              <a:gd name="connsiteX0" fmla="*/ 545805 w 547904"/>
              <a:gd name="connsiteY0" fmla="*/ 0 h 570614"/>
              <a:gd name="connsiteX1" fmla="*/ 464288 w 547904"/>
              <a:gd name="connsiteY1" fmla="*/ 251637 h 570614"/>
              <a:gd name="connsiteX2" fmla="*/ 0 w 547904"/>
              <a:gd name="connsiteY2" fmla="*/ 570614 h 570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904" h="570614">
                <a:moveTo>
                  <a:pt x="545805" y="0"/>
                </a:moveTo>
                <a:cubicBezTo>
                  <a:pt x="550530" y="78267"/>
                  <a:pt x="555255" y="156535"/>
                  <a:pt x="464288" y="251637"/>
                </a:cubicBezTo>
                <a:cubicBezTo>
                  <a:pt x="373321" y="346739"/>
                  <a:pt x="186660" y="458676"/>
                  <a:pt x="0" y="570614"/>
                </a:cubicBezTo>
              </a:path>
            </a:pathLst>
          </a:cu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2428" name="手繪多邊形 2427">
            <a:extLst>
              <a:ext uri="{FF2B5EF4-FFF2-40B4-BE49-F238E27FC236}">
                <a16:creationId xmlns:a16="http://schemas.microsoft.com/office/drawing/2014/main" id="{7EEE5D26-848F-3758-18FE-00616F046754}"/>
              </a:ext>
            </a:extLst>
          </p:cNvPr>
          <p:cNvSpPr/>
          <p:nvPr/>
        </p:nvSpPr>
        <p:spPr>
          <a:xfrm>
            <a:off x="4893461" y="2746473"/>
            <a:ext cx="564308" cy="590968"/>
          </a:xfrm>
          <a:custGeom>
            <a:avLst/>
            <a:gdLst>
              <a:gd name="connsiteX0" fmla="*/ 450112 w 450112"/>
              <a:gd name="connsiteY0" fmla="*/ 0 h 471377"/>
              <a:gd name="connsiteX1" fmla="*/ 372140 w 450112"/>
              <a:gd name="connsiteY1" fmla="*/ 233917 h 471377"/>
              <a:gd name="connsiteX2" fmla="*/ 0 w 450112"/>
              <a:gd name="connsiteY2" fmla="*/ 471377 h 471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0112" h="471377">
                <a:moveTo>
                  <a:pt x="450112" y="0"/>
                </a:moveTo>
                <a:cubicBezTo>
                  <a:pt x="448635" y="77677"/>
                  <a:pt x="447159" y="155354"/>
                  <a:pt x="372140" y="233917"/>
                </a:cubicBezTo>
                <a:cubicBezTo>
                  <a:pt x="297121" y="312480"/>
                  <a:pt x="148560" y="391928"/>
                  <a:pt x="0" y="471377"/>
                </a:cubicBezTo>
              </a:path>
            </a:pathLst>
          </a:cu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2429" name="手繪多邊形 2428">
            <a:extLst>
              <a:ext uri="{FF2B5EF4-FFF2-40B4-BE49-F238E27FC236}">
                <a16:creationId xmlns:a16="http://schemas.microsoft.com/office/drawing/2014/main" id="{8E687900-B9E3-FA7F-661F-6E9A66AB66E2}"/>
              </a:ext>
            </a:extLst>
          </p:cNvPr>
          <p:cNvSpPr/>
          <p:nvPr/>
        </p:nvSpPr>
        <p:spPr>
          <a:xfrm>
            <a:off x="4817923" y="2648720"/>
            <a:ext cx="787845" cy="777589"/>
          </a:xfrm>
          <a:custGeom>
            <a:avLst/>
            <a:gdLst>
              <a:gd name="connsiteX0" fmla="*/ 613144 w 628413"/>
              <a:gd name="connsiteY0" fmla="*/ 0 h 620233"/>
              <a:gd name="connsiteX1" fmla="*/ 549349 w 628413"/>
              <a:gd name="connsiteY1" fmla="*/ 276447 h 620233"/>
              <a:gd name="connsiteX2" fmla="*/ 0 w 628413"/>
              <a:gd name="connsiteY2" fmla="*/ 620233 h 620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413" h="620233">
                <a:moveTo>
                  <a:pt x="613144" y="0"/>
                </a:moveTo>
                <a:cubicBezTo>
                  <a:pt x="632342" y="86537"/>
                  <a:pt x="651540" y="173075"/>
                  <a:pt x="549349" y="276447"/>
                </a:cubicBezTo>
                <a:cubicBezTo>
                  <a:pt x="447158" y="379819"/>
                  <a:pt x="223579" y="500026"/>
                  <a:pt x="0" y="620233"/>
                </a:cubicBezTo>
              </a:path>
            </a:pathLst>
          </a:cu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2430" name="手繪多邊形 2429">
            <a:extLst>
              <a:ext uri="{FF2B5EF4-FFF2-40B4-BE49-F238E27FC236}">
                <a16:creationId xmlns:a16="http://schemas.microsoft.com/office/drawing/2014/main" id="{A0583ADE-8C3C-29FE-513C-23526A8E3072}"/>
              </a:ext>
            </a:extLst>
          </p:cNvPr>
          <p:cNvSpPr/>
          <p:nvPr/>
        </p:nvSpPr>
        <p:spPr>
          <a:xfrm>
            <a:off x="4747763" y="2937540"/>
            <a:ext cx="1278756" cy="666505"/>
          </a:xfrm>
          <a:custGeom>
            <a:avLst/>
            <a:gdLst>
              <a:gd name="connsiteX0" fmla="*/ 1019981 w 1019981"/>
              <a:gd name="connsiteY0" fmla="*/ 0 h 531628"/>
              <a:gd name="connsiteX1" fmla="*/ 803785 w 1019981"/>
              <a:gd name="connsiteY1" fmla="*/ 81517 h 531628"/>
              <a:gd name="connsiteX2" fmla="*/ 123302 w 1019981"/>
              <a:gd name="connsiteY2" fmla="*/ 450112 h 531628"/>
              <a:gd name="connsiteX3" fmla="*/ 2799 w 1019981"/>
              <a:gd name="connsiteY3" fmla="*/ 531628 h 53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9981" h="531628">
                <a:moveTo>
                  <a:pt x="1019981" y="0"/>
                </a:moveTo>
                <a:cubicBezTo>
                  <a:pt x="986606" y="3249"/>
                  <a:pt x="953231" y="6498"/>
                  <a:pt x="803785" y="81517"/>
                </a:cubicBezTo>
                <a:cubicBezTo>
                  <a:pt x="654339" y="156536"/>
                  <a:pt x="256800" y="375094"/>
                  <a:pt x="123302" y="450112"/>
                </a:cubicBezTo>
                <a:cubicBezTo>
                  <a:pt x="-10196" y="525130"/>
                  <a:pt x="-3699" y="528379"/>
                  <a:pt x="2799" y="531628"/>
                </a:cubicBezTo>
              </a:path>
            </a:pathLst>
          </a:cu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2431" name="手繪多邊形 2430">
            <a:extLst>
              <a:ext uri="{FF2B5EF4-FFF2-40B4-BE49-F238E27FC236}">
                <a16:creationId xmlns:a16="http://schemas.microsoft.com/office/drawing/2014/main" id="{C7B4B6FA-856A-D503-0AB8-5CD58FFAAB61}"/>
              </a:ext>
            </a:extLst>
          </p:cNvPr>
          <p:cNvSpPr/>
          <p:nvPr/>
        </p:nvSpPr>
        <p:spPr>
          <a:xfrm>
            <a:off x="4857913" y="2688712"/>
            <a:ext cx="919776" cy="773145"/>
          </a:xfrm>
          <a:custGeom>
            <a:avLst/>
            <a:gdLst>
              <a:gd name="connsiteX0" fmla="*/ 733646 w 733646"/>
              <a:gd name="connsiteY0" fmla="*/ 0 h 616688"/>
              <a:gd name="connsiteX1" fmla="*/ 482009 w 733646"/>
              <a:gd name="connsiteY1" fmla="*/ 354419 h 616688"/>
              <a:gd name="connsiteX2" fmla="*/ 0 w 733646"/>
              <a:gd name="connsiteY2" fmla="*/ 616688 h 616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3646" h="616688">
                <a:moveTo>
                  <a:pt x="733646" y="0"/>
                </a:moveTo>
                <a:cubicBezTo>
                  <a:pt x="668964" y="125819"/>
                  <a:pt x="604283" y="251638"/>
                  <a:pt x="482009" y="354419"/>
                </a:cubicBezTo>
                <a:cubicBezTo>
                  <a:pt x="359735" y="457200"/>
                  <a:pt x="179867" y="536944"/>
                  <a:pt x="0" y="616688"/>
                </a:cubicBezTo>
              </a:path>
            </a:pathLst>
          </a:cu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2432" name="手繪多邊形 2431">
            <a:extLst>
              <a:ext uri="{FF2B5EF4-FFF2-40B4-BE49-F238E27FC236}">
                <a16:creationId xmlns:a16="http://schemas.microsoft.com/office/drawing/2014/main" id="{A5578E29-1DE7-6437-9A4A-036C33473891}"/>
              </a:ext>
            </a:extLst>
          </p:cNvPr>
          <p:cNvSpPr/>
          <p:nvPr/>
        </p:nvSpPr>
        <p:spPr>
          <a:xfrm>
            <a:off x="4835697" y="2653163"/>
            <a:ext cx="724268" cy="795364"/>
          </a:xfrm>
          <a:custGeom>
            <a:avLst/>
            <a:gdLst>
              <a:gd name="connsiteX0" fmla="*/ 577702 w 577702"/>
              <a:gd name="connsiteY0" fmla="*/ 0 h 634410"/>
              <a:gd name="connsiteX1" fmla="*/ 457200 w 577702"/>
              <a:gd name="connsiteY1" fmla="*/ 336698 h 634410"/>
              <a:gd name="connsiteX2" fmla="*/ 0 w 577702"/>
              <a:gd name="connsiteY2" fmla="*/ 634410 h 634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702" h="634410">
                <a:moveTo>
                  <a:pt x="577702" y="0"/>
                </a:moveTo>
                <a:cubicBezTo>
                  <a:pt x="565593" y="115481"/>
                  <a:pt x="553484" y="230963"/>
                  <a:pt x="457200" y="336698"/>
                </a:cubicBezTo>
                <a:cubicBezTo>
                  <a:pt x="360916" y="442433"/>
                  <a:pt x="180458" y="538421"/>
                  <a:pt x="0" y="634410"/>
                </a:cubicBezTo>
              </a:path>
            </a:pathLst>
          </a:cu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2433" name="手繪多邊形 2432">
            <a:extLst>
              <a:ext uri="{FF2B5EF4-FFF2-40B4-BE49-F238E27FC236}">
                <a16:creationId xmlns:a16="http://schemas.microsoft.com/office/drawing/2014/main" id="{500F62C8-7F53-0AE6-CC11-9AB4A870F483}"/>
              </a:ext>
            </a:extLst>
          </p:cNvPr>
          <p:cNvSpPr/>
          <p:nvPr/>
        </p:nvSpPr>
        <p:spPr>
          <a:xfrm>
            <a:off x="4853470" y="2995303"/>
            <a:ext cx="1146389" cy="533204"/>
          </a:xfrm>
          <a:custGeom>
            <a:avLst/>
            <a:gdLst>
              <a:gd name="connsiteX0" fmla="*/ 914400 w 914400"/>
              <a:gd name="connsiteY0" fmla="*/ 0 h 425302"/>
              <a:gd name="connsiteX1" fmla="*/ 581247 w 914400"/>
              <a:gd name="connsiteY1" fmla="*/ 81516 h 425302"/>
              <a:gd name="connsiteX2" fmla="*/ 0 w 914400"/>
              <a:gd name="connsiteY2" fmla="*/ 425302 h 425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0" h="425302">
                <a:moveTo>
                  <a:pt x="914400" y="0"/>
                </a:moveTo>
                <a:cubicBezTo>
                  <a:pt x="824023" y="5316"/>
                  <a:pt x="733647" y="10632"/>
                  <a:pt x="581247" y="81516"/>
                </a:cubicBezTo>
                <a:cubicBezTo>
                  <a:pt x="428847" y="152400"/>
                  <a:pt x="214423" y="288851"/>
                  <a:pt x="0" y="425302"/>
                </a:cubicBezTo>
              </a:path>
            </a:pathLst>
          </a:cu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2434" name="5 角星形 2433">
            <a:extLst>
              <a:ext uri="{FF2B5EF4-FFF2-40B4-BE49-F238E27FC236}">
                <a16:creationId xmlns:a16="http://schemas.microsoft.com/office/drawing/2014/main" id="{6779FB9B-04E9-AC41-83B0-EBC9629AF85B}"/>
              </a:ext>
            </a:extLst>
          </p:cNvPr>
          <p:cNvSpPr/>
          <p:nvPr/>
        </p:nvSpPr>
        <p:spPr>
          <a:xfrm>
            <a:off x="4928997" y="3356320"/>
            <a:ext cx="163947" cy="163947"/>
          </a:xfrm>
          <a:prstGeom prst="star5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2436" name="5 角星形 2435">
            <a:extLst>
              <a:ext uri="{FF2B5EF4-FFF2-40B4-BE49-F238E27FC236}">
                <a16:creationId xmlns:a16="http://schemas.microsoft.com/office/drawing/2014/main" id="{D0057E7C-3BC4-133C-5217-84F98D9F800D}"/>
              </a:ext>
            </a:extLst>
          </p:cNvPr>
          <p:cNvSpPr/>
          <p:nvPr/>
        </p:nvSpPr>
        <p:spPr>
          <a:xfrm>
            <a:off x="5616929" y="2907301"/>
            <a:ext cx="163947" cy="163947"/>
          </a:xfrm>
          <a:prstGeom prst="star5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2437" name="手繪多邊形 2436">
            <a:extLst>
              <a:ext uri="{FF2B5EF4-FFF2-40B4-BE49-F238E27FC236}">
                <a16:creationId xmlns:a16="http://schemas.microsoft.com/office/drawing/2014/main" id="{3053DE5A-780A-33F4-28E1-5F7A0AEC74E5}"/>
              </a:ext>
            </a:extLst>
          </p:cNvPr>
          <p:cNvSpPr/>
          <p:nvPr/>
        </p:nvSpPr>
        <p:spPr>
          <a:xfrm>
            <a:off x="5086207" y="3092585"/>
            <a:ext cx="581996" cy="354036"/>
          </a:xfrm>
          <a:custGeom>
            <a:avLst/>
            <a:gdLst>
              <a:gd name="connsiteX0" fmla="*/ 479180 w 479180"/>
              <a:gd name="connsiteY0" fmla="*/ 0 h 316523"/>
              <a:gd name="connsiteX1" fmla="*/ 351692 w 479180"/>
              <a:gd name="connsiteY1" fmla="*/ 136280 h 316523"/>
              <a:gd name="connsiteX2" fmla="*/ 0 w 479180"/>
              <a:gd name="connsiteY2" fmla="*/ 316523 h 316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9180" h="316523">
                <a:moveTo>
                  <a:pt x="479180" y="0"/>
                </a:moveTo>
                <a:cubicBezTo>
                  <a:pt x="455367" y="41763"/>
                  <a:pt x="431555" y="83526"/>
                  <a:pt x="351692" y="136280"/>
                </a:cubicBezTo>
                <a:cubicBezTo>
                  <a:pt x="271829" y="189034"/>
                  <a:pt x="135914" y="252778"/>
                  <a:pt x="0" y="316523"/>
                </a:cubicBezTo>
              </a:path>
            </a:pathLst>
          </a:custGeom>
          <a:noFill/>
          <a:ln w="127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2439" name="手繪多邊形 2438">
            <a:extLst>
              <a:ext uri="{FF2B5EF4-FFF2-40B4-BE49-F238E27FC236}">
                <a16:creationId xmlns:a16="http://schemas.microsoft.com/office/drawing/2014/main" id="{A7DAFA19-7353-6C8D-160F-9FF3552B31BE}"/>
              </a:ext>
            </a:extLst>
          </p:cNvPr>
          <p:cNvSpPr/>
          <p:nvPr/>
        </p:nvSpPr>
        <p:spPr>
          <a:xfrm>
            <a:off x="5080422" y="3279883"/>
            <a:ext cx="191065" cy="116596"/>
          </a:xfrm>
          <a:custGeom>
            <a:avLst/>
            <a:gdLst>
              <a:gd name="connsiteX0" fmla="*/ 152400 w 152400"/>
              <a:gd name="connsiteY0" fmla="*/ 10451 h 93001"/>
              <a:gd name="connsiteX1" fmla="*/ 63500 w 152400"/>
              <a:gd name="connsiteY1" fmla="*/ 7276 h 93001"/>
              <a:gd name="connsiteX2" fmla="*/ 0 w 152400"/>
              <a:gd name="connsiteY2" fmla="*/ 93001 h 9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93001">
                <a:moveTo>
                  <a:pt x="152400" y="10451"/>
                </a:moveTo>
                <a:cubicBezTo>
                  <a:pt x="120650" y="1984"/>
                  <a:pt x="88900" y="-6482"/>
                  <a:pt x="63500" y="7276"/>
                </a:cubicBezTo>
                <a:cubicBezTo>
                  <a:pt x="38100" y="21034"/>
                  <a:pt x="19050" y="57017"/>
                  <a:pt x="0" y="93001"/>
                </a:cubicBezTo>
              </a:path>
            </a:pathLst>
          </a:custGeom>
          <a:noFill/>
          <a:ln w="12700">
            <a:solidFill>
              <a:srgbClr val="864D5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2441" name="手繪多邊形 2440">
            <a:extLst>
              <a:ext uri="{FF2B5EF4-FFF2-40B4-BE49-F238E27FC236}">
                <a16:creationId xmlns:a16="http://schemas.microsoft.com/office/drawing/2014/main" id="{C6CC102E-CE94-8B62-AD36-3E4532B1F863}"/>
              </a:ext>
            </a:extLst>
          </p:cNvPr>
          <p:cNvSpPr/>
          <p:nvPr/>
        </p:nvSpPr>
        <p:spPr>
          <a:xfrm>
            <a:off x="5471580" y="3065031"/>
            <a:ext cx="191065" cy="116596"/>
          </a:xfrm>
          <a:custGeom>
            <a:avLst/>
            <a:gdLst>
              <a:gd name="connsiteX0" fmla="*/ 152400 w 152400"/>
              <a:gd name="connsiteY0" fmla="*/ 10451 h 93001"/>
              <a:gd name="connsiteX1" fmla="*/ 63500 w 152400"/>
              <a:gd name="connsiteY1" fmla="*/ 7276 h 93001"/>
              <a:gd name="connsiteX2" fmla="*/ 0 w 152400"/>
              <a:gd name="connsiteY2" fmla="*/ 93001 h 9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93001">
                <a:moveTo>
                  <a:pt x="152400" y="10451"/>
                </a:moveTo>
                <a:cubicBezTo>
                  <a:pt x="120650" y="1984"/>
                  <a:pt x="88900" y="-6482"/>
                  <a:pt x="63500" y="7276"/>
                </a:cubicBezTo>
                <a:cubicBezTo>
                  <a:pt x="38100" y="21034"/>
                  <a:pt x="19050" y="57017"/>
                  <a:pt x="0" y="93001"/>
                </a:cubicBezTo>
              </a:path>
            </a:pathLst>
          </a:custGeom>
          <a:noFill/>
          <a:ln w="12700">
            <a:solidFill>
              <a:srgbClr val="864D5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2445" name="手繪多邊形 2444">
            <a:extLst>
              <a:ext uri="{FF2B5EF4-FFF2-40B4-BE49-F238E27FC236}">
                <a16:creationId xmlns:a16="http://schemas.microsoft.com/office/drawing/2014/main" id="{71BC2566-ACD6-C460-889D-3BB69E40B66B}"/>
              </a:ext>
            </a:extLst>
          </p:cNvPr>
          <p:cNvSpPr/>
          <p:nvPr/>
        </p:nvSpPr>
        <p:spPr>
          <a:xfrm>
            <a:off x="5279330" y="3176327"/>
            <a:ext cx="191065" cy="116596"/>
          </a:xfrm>
          <a:custGeom>
            <a:avLst/>
            <a:gdLst>
              <a:gd name="connsiteX0" fmla="*/ 152400 w 152400"/>
              <a:gd name="connsiteY0" fmla="*/ 10451 h 93001"/>
              <a:gd name="connsiteX1" fmla="*/ 63500 w 152400"/>
              <a:gd name="connsiteY1" fmla="*/ 7276 h 93001"/>
              <a:gd name="connsiteX2" fmla="*/ 0 w 152400"/>
              <a:gd name="connsiteY2" fmla="*/ 93001 h 93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400" h="93001">
                <a:moveTo>
                  <a:pt x="152400" y="10451"/>
                </a:moveTo>
                <a:cubicBezTo>
                  <a:pt x="120650" y="1984"/>
                  <a:pt x="88900" y="-6482"/>
                  <a:pt x="63500" y="7276"/>
                </a:cubicBezTo>
                <a:cubicBezTo>
                  <a:pt x="38100" y="21034"/>
                  <a:pt x="19050" y="57017"/>
                  <a:pt x="0" y="93001"/>
                </a:cubicBezTo>
              </a:path>
            </a:pathLst>
          </a:custGeom>
          <a:noFill/>
          <a:ln w="12700">
            <a:solidFill>
              <a:srgbClr val="864D5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2446" name="文字方塊 2445">
            <a:extLst>
              <a:ext uri="{FF2B5EF4-FFF2-40B4-BE49-F238E27FC236}">
                <a16:creationId xmlns:a16="http://schemas.microsoft.com/office/drawing/2014/main" id="{89D7E717-2E2A-68C4-83DA-47AB4D1166EE}"/>
              </a:ext>
            </a:extLst>
          </p:cNvPr>
          <p:cNvSpPr txBox="1"/>
          <p:nvPr/>
        </p:nvSpPr>
        <p:spPr>
          <a:xfrm>
            <a:off x="3988673" y="2908298"/>
            <a:ext cx="1311578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333" b="1" dirty="0">
                <a:solidFill>
                  <a:srgbClr val="864D5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Estimated LDP</a:t>
            </a:r>
            <a:endParaRPr kumimoji="1" lang="zh-TW" altLang="en-US" sz="1333" b="1" dirty="0">
              <a:solidFill>
                <a:srgbClr val="864D5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18" name="圓角矩形 2517">
            <a:extLst>
              <a:ext uri="{FF2B5EF4-FFF2-40B4-BE49-F238E27FC236}">
                <a16:creationId xmlns:a16="http://schemas.microsoft.com/office/drawing/2014/main" id="{253C124A-E4B6-DE16-8A8B-DB2B9310C4C1}"/>
              </a:ext>
            </a:extLst>
          </p:cNvPr>
          <p:cNvSpPr/>
          <p:nvPr/>
        </p:nvSpPr>
        <p:spPr>
          <a:xfrm>
            <a:off x="3280801" y="2929658"/>
            <a:ext cx="923465" cy="423661"/>
          </a:xfrm>
          <a:prstGeom prst="roundRect">
            <a:avLst/>
          </a:prstGeom>
          <a:noFill/>
          <a:ln w="9525">
            <a:noFill/>
            <a:prstDash val="sys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LDP</a:t>
            </a:r>
          </a:p>
          <a:p>
            <a:pPr algn="ctr"/>
            <a:endParaRPr kumimoji="1" lang="en-US" altLang="zh-TW" sz="1067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en-US" altLang="zh-TW" sz="1067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Modelng</a:t>
            </a:r>
            <a:endParaRPr kumimoji="1" lang="zh-TW" altLang="en-US" sz="1067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立方體 61">
            <a:extLst>
              <a:ext uri="{FF2B5EF4-FFF2-40B4-BE49-F238E27FC236}">
                <a16:creationId xmlns:a16="http://schemas.microsoft.com/office/drawing/2014/main" id="{B979FD45-33EF-B702-BDB3-DD3664355B24}"/>
              </a:ext>
            </a:extLst>
          </p:cNvPr>
          <p:cNvSpPr/>
          <p:nvPr/>
        </p:nvSpPr>
        <p:spPr>
          <a:xfrm>
            <a:off x="3487345" y="4217389"/>
            <a:ext cx="306769" cy="784215"/>
          </a:xfrm>
          <a:prstGeom prst="cube">
            <a:avLst>
              <a:gd name="adj" fmla="val 69338"/>
            </a:avLst>
          </a:prstGeom>
          <a:solidFill>
            <a:srgbClr val="778CAB"/>
          </a:solidFill>
          <a:ln w="12700">
            <a:solidFill>
              <a:srgbClr val="4C68A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63" name="立方體 62">
            <a:extLst>
              <a:ext uri="{FF2B5EF4-FFF2-40B4-BE49-F238E27FC236}">
                <a16:creationId xmlns:a16="http://schemas.microsoft.com/office/drawing/2014/main" id="{1D7DF238-F883-D7BD-9948-2C5647BDB00A}"/>
              </a:ext>
            </a:extLst>
          </p:cNvPr>
          <p:cNvSpPr/>
          <p:nvPr/>
        </p:nvSpPr>
        <p:spPr>
          <a:xfrm>
            <a:off x="3640729" y="4292197"/>
            <a:ext cx="265561" cy="634595"/>
          </a:xfrm>
          <a:prstGeom prst="cube">
            <a:avLst>
              <a:gd name="adj" fmla="val 59107"/>
            </a:avLst>
          </a:prstGeom>
          <a:solidFill>
            <a:srgbClr val="778CAB"/>
          </a:solidFill>
          <a:ln w="12700">
            <a:solidFill>
              <a:srgbClr val="4C68A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2240" name="立方體 2239">
            <a:extLst>
              <a:ext uri="{FF2B5EF4-FFF2-40B4-BE49-F238E27FC236}">
                <a16:creationId xmlns:a16="http://schemas.microsoft.com/office/drawing/2014/main" id="{FDC3B811-D573-F94A-BFDF-2ADB5808DB12}"/>
              </a:ext>
            </a:extLst>
          </p:cNvPr>
          <p:cNvSpPr/>
          <p:nvPr/>
        </p:nvSpPr>
        <p:spPr>
          <a:xfrm>
            <a:off x="3819743" y="4392573"/>
            <a:ext cx="233519" cy="433843"/>
          </a:xfrm>
          <a:prstGeom prst="cube">
            <a:avLst>
              <a:gd name="adj" fmla="val 51333"/>
            </a:avLst>
          </a:prstGeom>
          <a:solidFill>
            <a:srgbClr val="778CAB"/>
          </a:solidFill>
          <a:ln w="12700">
            <a:solidFill>
              <a:srgbClr val="4C68A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2242" name="Google Shape;2256;p99">
            <a:extLst>
              <a:ext uri="{FF2B5EF4-FFF2-40B4-BE49-F238E27FC236}">
                <a16:creationId xmlns:a16="http://schemas.microsoft.com/office/drawing/2014/main" id="{A0E48CC7-AF55-8DEE-DE24-E2C7D8CBD5EA}"/>
              </a:ext>
            </a:extLst>
          </p:cNvPr>
          <p:cNvSpPr/>
          <p:nvPr/>
        </p:nvSpPr>
        <p:spPr>
          <a:xfrm rot="5400000" flipH="1">
            <a:off x="3197206" y="4184331"/>
            <a:ext cx="1204527" cy="798855"/>
          </a:xfrm>
          <a:prstGeom prst="trapezoid">
            <a:avLst>
              <a:gd name="adj" fmla="val 39002"/>
            </a:avLst>
          </a:prstGeom>
          <a:solidFill>
            <a:srgbClr val="C6CDDD">
              <a:alpha val="75000"/>
            </a:srgbClr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zh-TW" altLang="en-US" sz="1333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2244" name="Google Shape;2275;p99">
            <a:extLst>
              <a:ext uri="{FF2B5EF4-FFF2-40B4-BE49-F238E27FC236}">
                <a16:creationId xmlns:a16="http://schemas.microsoft.com/office/drawing/2014/main" id="{DF8053F9-EFE4-0F94-C1BA-E525879C737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92890" y="3968354"/>
            <a:ext cx="1200125" cy="1200127"/>
          </a:xfrm>
          <a:prstGeom prst="rect">
            <a:avLst/>
          </a:prstGeom>
          <a:noFill/>
          <a:ln>
            <a:noFill/>
          </a:ln>
          <a:effectLst>
            <a:outerShdw blurRad="127000" dist="38100" dir="7800000" algn="tr" rotWithShape="0">
              <a:srgbClr val="7195A6"/>
            </a:outerShdw>
          </a:effectLst>
        </p:spPr>
      </p:pic>
      <p:pic>
        <p:nvPicPr>
          <p:cNvPr id="2248" name="Google Shape;2335;p99">
            <a:extLst>
              <a:ext uri="{FF2B5EF4-FFF2-40B4-BE49-F238E27FC236}">
                <a16:creationId xmlns:a16="http://schemas.microsoft.com/office/drawing/2014/main" id="{2FDBB128-69EB-9078-BFBD-4F6BBF5BA02F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92890" y="1105293"/>
            <a:ext cx="1200125" cy="1200127"/>
          </a:xfrm>
          <a:prstGeom prst="rect">
            <a:avLst/>
          </a:prstGeom>
          <a:noFill/>
          <a:ln>
            <a:noFill/>
          </a:ln>
          <a:effectLst>
            <a:outerShdw blurRad="127000" dist="38100" dir="7800000" algn="tr" rotWithShape="0">
              <a:srgbClr val="C6A1AB"/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49" name="Google Shape;2339;p99">
                <a:extLst>
                  <a:ext uri="{FF2B5EF4-FFF2-40B4-BE49-F238E27FC236}">
                    <a16:creationId xmlns:a16="http://schemas.microsoft.com/office/drawing/2014/main" id="{13C43235-21FA-7B61-7BF1-29D863927B62}"/>
                  </a:ext>
                </a:extLst>
              </p:cNvPr>
              <p:cNvSpPr/>
              <p:nvPr/>
            </p:nvSpPr>
            <p:spPr>
              <a:xfrm>
                <a:off x="1035303" y="751611"/>
                <a:ext cx="2081395" cy="370839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</a:pPr>
                <a:r>
                  <a:rPr kumimoji="1" lang="en-US" altLang="zh-TW" sz="1333" dirty="0">
                    <a:solidFill>
                      <a:srgbClr val="B954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/>
                  </a:rPr>
                  <a:t>Pseudo Target Image,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1333" i="1">
                            <a:solidFill>
                              <a:srgbClr val="B954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</m:ctrlPr>
                      </m:sSubPr>
                      <m:e>
                        <m:r>
                          <a:rPr kumimoji="1" lang="en-US" altLang="zh-TW" sz="1333" i="1">
                            <a:solidFill>
                              <a:srgbClr val="B954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kumimoji="1" lang="en-US" altLang="zh-TW" sz="1333" i="1">
                                <a:solidFill>
                                  <a:srgbClr val="B954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</m:ctrlPr>
                          </m:sSupPr>
                          <m:e>
                            <m:r>
                              <a:rPr kumimoji="1" lang="en-US" altLang="zh-TW" sz="1333" i="1">
                                <a:solidFill>
                                  <a:srgbClr val="B954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  <m:t>𝑡</m:t>
                            </m:r>
                          </m:e>
                          <m:sup>
                            <m:r>
                              <a:rPr kumimoji="1" lang="en-US" altLang="zh-TW" sz="1333" i="1">
                                <a:solidFill>
                                  <a:srgbClr val="B954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endParaRPr kumimoji="1" sz="1333" dirty="0">
                  <a:solidFill>
                    <a:srgbClr val="B954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/>
                </a:endParaRPr>
              </a:p>
            </p:txBody>
          </p:sp>
        </mc:Choice>
        <mc:Fallback xmlns="">
          <p:sp>
            <p:nvSpPr>
              <p:cNvPr id="2249" name="Google Shape;2339;p99">
                <a:extLst>
                  <a:ext uri="{FF2B5EF4-FFF2-40B4-BE49-F238E27FC236}">
                    <a16:creationId xmlns:a16="http://schemas.microsoft.com/office/drawing/2014/main" id="{13C43235-21FA-7B61-7BF1-29D863927B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303" y="751611"/>
                <a:ext cx="2081395" cy="370839"/>
              </a:xfrm>
              <a:prstGeom prst="roundRect">
                <a:avLst>
                  <a:gd name="adj" fmla="val 0"/>
                </a:avLst>
              </a:prstGeom>
              <a:blipFill>
                <a:blip r:embed="rId9"/>
                <a:stretch>
                  <a:fillRect b="-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0" name="Google Shape;2339;p99">
                <a:extLst>
                  <a:ext uri="{FF2B5EF4-FFF2-40B4-BE49-F238E27FC236}">
                    <a16:creationId xmlns:a16="http://schemas.microsoft.com/office/drawing/2014/main" id="{9AEA1507-6B0F-CF49-777E-87F5C502FB36}"/>
                  </a:ext>
                </a:extLst>
              </p:cNvPr>
              <p:cNvSpPr/>
              <p:nvPr/>
            </p:nvSpPr>
            <p:spPr>
              <a:xfrm>
                <a:off x="1291782" y="5157621"/>
                <a:ext cx="1576676" cy="326400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kumimoji="1" lang="en-US" altLang="zh-TW" sz="1333" dirty="0">
                    <a:solidFill>
                      <a:srgbClr val="4C68A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/>
                  </a:rPr>
                  <a:t>Source Image,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1333" i="1">
                            <a:solidFill>
                              <a:srgbClr val="4C68A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</m:ctrlPr>
                      </m:sSubPr>
                      <m:e>
                        <m:r>
                          <a:rPr kumimoji="1" lang="en-US" altLang="zh-TW" sz="1333" i="1">
                            <a:solidFill>
                              <a:srgbClr val="4C68A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𝑥</m:t>
                        </m:r>
                      </m:e>
                      <m:sub>
                        <m:r>
                          <a:rPr kumimoji="1" lang="en-US" altLang="zh-TW" sz="1333" i="1">
                            <a:solidFill>
                              <a:srgbClr val="4C68A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𝑠</m:t>
                        </m:r>
                      </m:sub>
                    </m:sSub>
                  </m:oMath>
                </a14:m>
                <a:endParaRPr kumimoji="1" sz="1333" dirty="0">
                  <a:solidFill>
                    <a:srgbClr val="4C68A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/>
                </a:endParaRPr>
              </a:p>
            </p:txBody>
          </p:sp>
        </mc:Choice>
        <mc:Fallback xmlns="">
          <p:sp>
            <p:nvSpPr>
              <p:cNvPr id="2250" name="Google Shape;2339;p99">
                <a:extLst>
                  <a:ext uri="{FF2B5EF4-FFF2-40B4-BE49-F238E27FC236}">
                    <a16:creationId xmlns:a16="http://schemas.microsoft.com/office/drawing/2014/main" id="{9AEA1507-6B0F-CF49-777E-87F5C502FB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782" y="5157621"/>
                <a:ext cx="1576676" cy="326400"/>
              </a:xfrm>
              <a:prstGeom prst="roundRect">
                <a:avLst>
                  <a:gd name="adj" fmla="val 0"/>
                </a:avLst>
              </a:prstGeom>
              <a:blipFill>
                <a:blip r:embed="rId10"/>
                <a:stretch>
                  <a:fillRect b="-111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1" name="立方體 2250">
            <a:extLst>
              <a:ext uri="{FF2B5EF4-FFF2-40B4-BE49-F238E27FC236}">
                <a16:creationId xmlns:a16="http://schemas.microsoft.com/office/drawing/2014/main" id="{42537865-846F-7786-926C-546DF9E9E67F}"/>
              </a:ext>
            </a:extLst>
          </p:cNvPr>
          <p:cNvSpPr/>
          <p:nvPr/>
        </p:nvSpPr>
        <p:spPr>
          <a:xfrm>
            <a:off x="3487345" y="1338061"/>
            <a:ext cx="306769" cy="784215"/>
          </a:xfrm>
          <a:prstGeom prst="cube">
            <a:avLst>
              <a:gd name="adj" fmla="val 69338"/>
            </a:avLst>
          </a:prstGeom>
          <a:solidFill>
            <a:srgbClr val="C6A1AB"/>
          </a:solidFill>
          <a:ln w="12700">
            <a:solidFill>
              <a:srgbClr val="8D72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2253" name="立方體 2252">
            <a:extLst>
              <a:ext uri="{FF2B5EF4-FFF2-40B4-BE49-F238E27FC236}">
                <a16:creationId xmlns:a16="http://schemas.microsoft.com/office/drawing/2014/main" id="{A6FB81A5-9D0B-62D0-49B9-D7787682686C}"/>
              </a:ext>
            </a:extLst>
          </p:cNvPr>
          <p:cNvSpPr/>
          <p:nvPr/>
        </p:nvSpPr>
        <p:spPr>
          <a:xfrm>
            <a:off x="3640729" y="1412869"/>
            <a:ext cx="265561" cy="634595"/>
          </a:xfrm>
          <a:prstGeom prst="cube">
            <a:avLst>
              <a:gd name="adj" fmla="val 59107"/>
            </a:avLst>
          </a:prstGeom>
          <a:solidFill>
            <a:srgbClr val="C6A1AB"/>
          </a:solidFill>
          <a:ln w="12700">
            <a:solidFill>
              <a:srgbClr val="8D72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2254" name="立方體 2253">
            <a:extLst>
              <a:ext uri="{FF2B5EF4-FFF2-40B4-BE49-F238E27FC236}">
                <a16:creationId xmlns:a16="http://schemas.microsoft.com/office/drawing/2014/main" id="{C4605879-634F-CB63-2DC6-DD80628ED6A8}"/>
              </a:ext>
            </a:extLst>
          </p:cNvPr>
          <p:cNvSpPr/>
          <p:nvPr/>
        </p:nvSpPr>
        <p:spPr>
          <a:xfrm>
            <a:off x="3819743" y="1513245"/>
            <a:ext cx="233519" cy="433843"/>
          </a:xfrm>
          <a:prstGeom prst="cube">
            <a:avLst>
              <a:gd name="adj" fmla="val 51333"/>
            </a:avLst>
          </a:prstGeom>
          <a:solidFill>
            <a:srgbClr val="C6A1AB"/>
          </a:solidFill>
          <a:ln w="12700">
            <a:solidFill>
              <a:srgbClr val="8D72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2255" name="Google Shape;2256;p99">
            <a:extLst>
              <a:ext uri="{FF2B5EF4-FFF2-40B4-BE49-F238E27FC236}">
                <a16:creationId xmlns:a16="http://schemas.microsoft.com/office/drawing/2014/main" id="{AAB4EB8C-28B2-6C07-6F0E-051DCE4F618C}"/>
              </a:ext>
            </a:extLst>
          </p:cNvPr>
          <p:cNvSpPr/>
          <p:nvPr/>
        </p:nvSpPr>
        <p:spPr>
          <a:xfrm rot="5400000" flipH="1">
            <a:off x="3197206" y="1305003"/>
            <a:ext cx="1204527" cy="798855"/>
          </a:xfrm>
          <a:prstGeom prst="trapezoid">
            <a:avLst>
              <a:gd name="adj" fmla="val 39002"/>
            </a:avLst>
          </a:prstGeom>
          <a:solidFill>
            <a:srgbClr val="F4C3C4">
              <a:alpha val="75000"/>
            </a:srgbClr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zh-TW" altLang="en-US" sz="1333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60" name="Google Shape;2339;p99">
                <a:extLst>
                  <a:ext uri="{FF2B5EF4-FFF2-40B4-BE49-F238E27FC236}">
                    <a16:creationId xmlns:a16="http://schemas.microsoft.com/office/drawing/2014/main" id="{57CDC0A2-0FEA-3760-D1D1-771B6AF4FA49}"/>
                  </a:ext>
                </a:extLst>
              </p:cNvPr>
              <p:cNvSpPr/>
              <p:nvPr/>
            </p:nvSpPr>
            <p:spPr>
              <a:xfrm>
                <a:off x="3395147" y="1570634"/>
                <a:ext cx="846872" cy="370839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</a:pPr>
                <a:r>
                  <a:rPr lang="en-US" altLang="zh-TW" sz="1333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Encoder</a:t>
                </a:r>
              </a:p>
              <a:p>
                <a:pPr lvl="0" algn="ctr">
                  <a:buSzPts val="1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333" i="1">
                              <a:latin typeface="Cambria Math" panose="02040503050406030204" pitchFamily="18" charset="0"/>
                              <a:ea typeface="Times New Roman"/>
                              <a:cs typeface="Times New Roman" panose="02020603050405020304" pitchFamily="18" charset="0"/>
                              <a:sym typeface="Times New Roman"/>
                            </a:rPr>
                          </m:ctrlPr>
                        </m:sSubPr>
                        <m:e>
                          <m:r>
                            <a:rPr lang="en-US" altLang="zh-TW" sz="1333" i="1">
                              <a:latin typeface="Cambria Math" panose="02040503050406030204" pitchFamily="18" charset="0"/>
                              <a:ea typeface="Times New Roman"/>
                              <a:cs typeface="Times New Roman" panose="02020603050405020304" pitchFamily="18" charset="0"/>
                              <a:sym typeface="Times New Roman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333" i="1">
                              <a:latin typeface="Cambria Math" panose="02040503050406030204" pitchFamily="18" charset="0"/>
                              <a:ea typeface="Times New Roman"/>
                              <a:cs typeface="Times New Roman" panose="02020603050405020304" pitchFamily="18" charset="0"/>
                              <a:sym typeface="Times New Roman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sz="1333" dirty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endParaRPr>
              </a:p>
            </p:txBody>
          </p:sp>
        </mc:Choice>
        <mc:Fallback xmlns="">
          <p:sp>
            <p:nvSpPr>
              <p:cNvPr id="2260" name="Google Shape;2339;p99">
                <a:extLst>
                  <a:ext uri="{FF2B5EF4-FFF2-40B4-BE49-F238E27FC236}">
                    <a16:creationId xmlns:a16="http://schemas.microsoft.com/office/drawing/2014/main" id="{57CDC0A2-0FEA-3760-D1D1-771B6AF4FA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147" y="1570634"/>
                <a:ext cx="846872" cy="370839"/>
              </a:xfrm>
              <a:prstGeom prst="roundRect">
                <a:avLst>
                  <a:gd name="adj" fmla="val 0"/>
                </a:avLst>
              </a:prstGeom>
              <a:blipFill>
                <a:blip r:embed="rId11"/>
                <a:stretch>
                  <a:fillRect t="-16667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61" name="Google Shape;2339;p99">
                <a:extLst>
                  <a:ext uri="{FF2B5EF4-FFF2-40B4-BE49-F238E27FC236}">
                    <a16:creationId xmlns:a16="http://schemas.microsoft.com/office/drawing/2014/main" id="{E0531C75-9FD1-2B0B-55F7-C243BE4D2B6F}"/>
                  </a:ext>
                </a:extLst>
              </p:cNvPr>
              <p:cNvSpPr/>
              <p:nvPr/>
            </p:nvSpPr>
            <p:spPr>
              <a:xfrm>
                <a:off x="3410556" y="4455110"/>
                <a:ext cx="846872" cy="370839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</a:pPr>
                <a:r>
                  <a:rPr lang="en-US" altLang="zh-TW" sz="1333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Encoder</a:t>
                </a:r>
              </a:p>
              <a:p>
                <a:pPr lvl="0" algn="ctr">
                  <a:buSzPts val="1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333" i="1">
                              <a:latin typeface="Cambria Math" panose="02040503050406030204" pitchFamily="18" charset="0"/>
                              <a:ea typeface="Times New Roman"/>
                              <a:cs typeface="Times New Roman" panose="02020603050405020304" pitchFamily="18" charset="0"/>
                              <a:sym typeface="Times New Roman"/>
                            </a:rPr>
                          </m:ctrlPr>
                        </m:sSubPr>
                        <m:e>
                          <m:r>
                            <a:rPr lang="en-US" altLang="zh-TW" sz="1333" i="1">
                              <a:latin typeface="Cambria Math" panose="02040503050406030204" pitchFamily="18" charset="0"/>
                              <a:ea typeface="Times New Roman"/>
                              <a:cs typeface="Times New Roman" panose="02020603050405020304" pitchFamily="18" charset="0"/>
                              <a:sym typeface="Times New Roman"/>
                            </a:rPr>
                            <m:t>𝐸</m:t>
                          </m:r>
                        </m:e>
                        <m:sub>
                          <m:r>
                            <a:rPr lang="en-US" altLang="zh-TW" sz="1333" i="1">
                              <a:latin typeface="Cambria Math" panose="02040503050406030204" pitchFamily="18" charset="0"/>
                              <a:ea typeface="Times New Roman"/>
                              <a:cs typeface="Times New Roman" panose="02020603050405020304" pitchFamily="18" charset="0"/>
                              <a:sym typeface="Times New Roman"/>
                            </a:rPr>
                            <m:t>𝜗</m:t>
                          </m:r>
                        </m:sub>
                      </m:sSub>
                    </m:oMath>
                  </m:oMathPara>
                </a14:m>
                <a:endParaRPr sz="1333" dirty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endParaRPr>
              </a:p>
            </p:txBody>
          </p:sp>
        </mc:Choice>
        <mc:Fallback xmlns="">
          <p:sp>
            <p:nvSpPr>
              <p:cNvPr id="2261" name="Google Shape;2339;p99">
                <a:extLst>
                  <a:ext uri="{FF2B5EF4-FFF2-40B4-BE49-F238E27FC236}">
                    <a16:creationId xmlns:a16="http://schemas.microsoft.com/office/drawing/2014/main" id="{E0531C75-9FD1-2B0B-55F7-C243BE4D2B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556" y="4455110"/>
                <a:ext cx="846872" cy="370839"/>
              </a:xfrm>
              <a:prstGeom prst="roundRect">
                <a:avLst>
                  <a:gd name="adj" fmla="val 0"/>
                </a:avLst>
              </a:prstGeom>
              <a:blipFill>
                <a:blip r:embed="rId12"/>
                <a:stretch>
                  <a:fillRect t="-16129" b="-129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62" name="圖形 2261" descr="雪花 以實心填滿">
            <a:extLst>
              <a:ext uri="{FF2B5EF4-FFF2-40B4-BE49-F238E27FC236}">
                <a16:creationId xmlns:a16="http://schemas.microsoft.com/office/drawing/2014/main" id="{B8F3088A-0E47-1089-F771-E5B155A0F9E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11886" y="4870839"/>
            <a:ext cx="261996" cy="261996"/>
          </a:xfrm>
          <a:prstGeom prst="rect">
            <a:avLst/>
          </a:prstGeom>
        </p:spPr>
      </p:pic>
      <p:pic>
        <p:nvPicPr>
          <p:cNvPr id="2263" name="圖形 2262" descr="火 以實心填滿">
            <a:extLst>
              <a:ext uri="{FF2B5EF4-FFF2-40B4-BE49-F238E27FC236}">
                <a16:creationId xmlns:a16="http://schemas.microsoft.com/office/drawing/2014/main" id="{79735F35-6D49-5FB3-C942-510B010FDD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414681" y="2007344"/>
            <a:ext cx="213232" cy="213232"/>
          </a:xfrm>
          <a:prstGeom prst="rect">
            <a:avLst/>
          </a:prstGeom>
        </p:spPr>
      </p:pic>
      <p:sp>
        <p:nvSpPr>
          <p:cNvPr id="2266" name="5 角星形 2265">
            <a:extLst>
              <a:ext uri="{FF2B5EF4-FFF2-40B4-BE49-F238E27FC236}">
                <a16:creationId xmlns:a16="http://schemas.microsoft.com/office/drawing/2014/main" id="{8118D147-4BBC-8C13-1C77-52E102EEF05F}"/>
              </a:ext>
            </a:extLst>
          </p:cNvPr>
          <p:cNvSpPr/>
          <p:nvPr/>
        </p:nvSpPr>
        <p:spPr>
          <a:xfrm>
            <a:off x="1397873" y="3404531"/>
            <a:ext cx="174360" cy="174360"/>
          </a:xfrm>
          <a:prstGeom prst="star5">
            <a:avLst/>
          </a:prstGeom>
          <a:solidFill>
            <a:srgbClr val="4C68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2268" name="文字方塊 2267">
            <a:extLst>
              <a:ext uri="{FF2B5EF4-FFF2-40B4-BE49-F238E27FC236}">
                <a16:creationId xmlns:a16="http://schemas.microsoft.com/office/drawing/2014/main" id="{3352F687-9E53-8D60-919E-32100F60C4EB}"/>
              </a:ext>
            </a:extLst>
          </p:cNvPr>
          <p:cNvSpPr txBox="1"/>
          <p:nvPr/>
        </p:nvSpPr>
        <p:spPr>
          <a:xfrm>
            <a:off x="1516199" y="3427068"/>
            <a:ext cx="1303562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333" b="1" dirty="0">
                <a:solidFill>
                  <a:srgbClr val="4C68A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Domain</a:t>
            </a:r>
            <a:endParaRPr kumimoji="1" lang="zh-TW" altLang="en-US" sz="1333" b="1" dirty="0">
              <a:solidFill>
                <a:srgbClr val="4C68A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3" name="5 角星形 2272">
            <a:extLst>
              <a:ext uri="{FF2B5EF4-FFF2-40B4-BE49-F238E27FC236}">
                <a16:creationId xmlns:a16="http://schemas.microsoft.com/office/drawing/2014/main" id="{B9216341-943A-0FC9-EE67-008F7A75773F}"/>
              </a:ext>
            </a:extLst>
          </p:cNvPr>
          <p:cNvSpPr/>
          <p:nvPr/>
        </p:nvSpPr>
        <p:spPr>
          <a:xfrm>
            <a:off x="2129499" y="2926993"/>
            <a:ext cx="174360" cy="174360"/>
          </a:xfrm>
          <a:prstGeom prst="star5">
            <a:avLst/>
          </a:prstGeom>
          <a:solidFill>
            <a:srgbClr val="B954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2274" name="文字方塊 2273">
            <a:extLst>
              <a:ext uri="{FF2B5EF4-FFF2-40B4-BE49-F238E27FC236}">
                <a16:creationId xmlns:a16="http://schemas.microsoft.com/office/drawing/2014/main" id="{5679210D-7B96-6891-6B7E-AE54A7CDFEE0}"/>
              </a:ext>
            </a:extLst>
          </p:cNvPr>
          <p:cNvSpPr txBox="1"/>
          <p:nvPr/>
        </p:nvSpPr>
        <p:spPr>
          <a:xfrm>
            <a:off x="1217324" y="2598699"/>
            <a:ext cx="1843774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333" b="1" dirty="0">
                <a:solidFill>
                  <a:srgbClr val="B954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 Target Domain</a:t>
            </a:r>
            <a:endParaRPr kumimoji="1" lang="zh-TW" altLang="en-US" sz="1333" b="1" dirty="0">
              <a:solidFill>
                <a:srgbClr val="B954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5" name="文字方塊 2274">
            <a:extLst>
              <a:ext uri="{FF2B5EF4-FFF2-40B4-BE49-F238E27FC236}">
                <a16:creationId xmlns:a16="http://schemas.microsoft.com/office/drawing/2014/main" id="{30133866-CF7F-1116-8FF5-DB2E6E7DE275}"/>
              </a:ext>
            </a:extLst>
          </p:cNvPr>
          <p:cNvSpPr txBox="1"/>
          <p:nvPr/>
        </p:nvSpPr>
        <p:spPr>
          <a:xfrm>
            <a:off x="1634431" y="3067919"/>
            <a:ext cx="1228220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zh-TW" sz="1333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Augmentation</a:t>
            </a:r>
            <a:endParaRPr kumimoji="1" lang="zh-TW" altLang="en-US" sz="1333" b="1" dirty="0">
              <a:solidFill>
                <a:schemeClr val="tx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76" name="弧線 2275">
            <a:extLst>
              <a:ext uri="{FF2B5EF4-FFF2-40B4-BE49-F238E27FC236}">
                <a16:creationId xmlns:a16="http://schemas.microsoft.com/office/drawing/2014/main" id="{B1FAD7CE-DF94-D7C0-75C2-6EA797402FEC}"/>
              </a:ext>
            </a:extLst>
          </p:cNvPr>
          <p:cNvSpPr/>
          <p:nvPr/>
        </p:nvSpPr>
        <p:spPr>
          <a:xfrm rot="16200000">
            <a:off x="1706194" y="2863657"/>
            <a:ext cx="714673" cy="1075327"/>
          </a:xfrm>
          <a:prstGeom prst="arc">
            <a:avLst>
              <a:gd name="adj1" fmla="val 16200000"/>
              <a:gd name="adj2" fmla="val 185234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cxnSp>
        <p:nvCxnSpPr>
          <p:cNvPr id="2281" name="直線箭頭接點 2280">
            <a:extLst>
              <a:ext uri="{FF2B5EF4-FFF2-40B4-BE49-F238E27FC236}">
                <a16:creationId xmlns:a16="http://schemas.microsoft.com/office/drawing/2014/main" id="{19AFBD50-075D-771E-637F-220629EE5591}"/>
              </a:ext>
            </a:extLst>
          </p:cNvPr>
          <p:cNvCxnSpPr>
            <a:cxnSpLocks/>
            <a:endCxn id="2265" idx="0"/>
          </p:cNvCxnSpPr>
          <p:nvPr/>
        </p:nvCxnSpPr>
        <p:spPr>
          <a:xfrm flipH="1" flipV="1">
            <a:off x="2106179" y="2382142"/>
            <a:ext cx="57848" cy="315485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4" name="直線箭頭接點 2283">
            <a:extLst>
              <a:ext uri="{FF2B5EF4-FFF2-40B4-BE49-F238E27FC236}">
                <a16:creationId xmlns:a16="http://schemas.microsoft.com/office/drawing/2014/main" id="{925AABD9-9CF7-797D-753D-77098692D1D2}"/>
              </a:ext>
            </a:extLst>
          </p:cNvPr>
          <p:cNvCxnSpPr>
            <a:cxnSpLocks/>
          </p:cNvCxnSpPr>
          <p:nvPr/>
        </p:nvCxnSpPr>
        <p:spPr>
          <a:xfrm>
            <a:off x="2013098" y="3716886"/>
            <a:ext cx="79855" cy="251468"/>
          </a:xfrm>
          <a:prstGeom prst="straightConnector1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0" name="直線箭頭接點 2289">
            <a:extLst>
              <a:ext uri="{FF2B5EF4-FFF2-40B4-BE49-F238E27FC236}">
                <a16:creationId xmlns:a16="http://schemas.microsoft.com/office/drawing/2014/main" id="{4A38597A-276F-D902-0EFC-925E5AA8816D}"/>
              </a:ext>
            </a:extLst>
          </p:cNvPr>
          <p:cNvCxnSpPr>
            <a:cxnSpLocks/>
            <a:stCxn id="2248" idx="3"/>
            <a:endCxn id="2255" idx="2"/>
          </p:cNvCxnSpPr>
          <p:nvPr/>
        </p:nvCxnSpPr>
        <p:spPr>
          <a:xfrm flipV="1">
            <a:off x="2693015" y="1704430"/>
            <a:ext cx="707027" cy="92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1" name="直線箭頭接點 2290">
            <a:extLst>
              <a:ext uri="{FF2B5EF4-FFF2-40B4-BE49-F238E27FC236}">
                <a16:creationId xmlns:a16="http://schemas.microsoft.com/office/drawing/2014/main" id="{ABCA2138-20C6-F038-5A2F-475420EA147A}"/>
              </a:ext>
            </a:extLst>
          </p:cNvPr>
          <p:cNvCxnSpPr>
            <a:cxnSpLocks/>
          </p:cNvCxnSpPr>
          <p:nvPr/>
        </p:nvCxnSpPr>
        <p:spPr>
          <a:xfrm>
            <a:off x="2699108" y="4870839"/>
            <a:ext cx="719357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9" name="立方體 2298">
            <a:extLst>
              <a:ext uri="{FF2B5EF4-FFF2-40B4-BE49-F238E27FC236}">
                <a16:creationId xmlns:a16="http://schemas.microsoft.com/office/drawing/2014/main" id="{2B9AD44B-94B7-6BC0-90F6-5BFBF3906D05}"/>
              </a:ext>
            </a:extLst>
          </p:cNvPr>
          <p:cNvSpPr/>
          <p:nvPr/>
        </p:nvSpPr>
        <p:spPr>
          <a:xfrm>
            <a:off x="4553989" y="4730739"/>
            <a:ext cx="288892" cy="288892"/>
          </a:xfrm>
          <a:prstGeom prst="cube">
            <a:avLst/>
          </a:prstGeom>
          <a:solidFill>
            <a:srgbClr val="B5CDE3"/>
          </a:solidFill>
          <a:ln w="6350">
            <a:solidFill>
              <a:srgbClr val="B5C3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2300" name="立方體 2299">
            <a:extLst>
              <a:ext uri="{FF2B5EF4-FFF2-40B4-BE49-F238E27FC236}">
                <a16:creationId xmlns:a16="http://schemas.microsoft.com/office/drawing/2014/main" id="{B3FFD35C-DF8D-DB64-8D49-E886D87DE21E}"/>
              </a:ext>
            </a:extLst>
          </p:cNvPr>
          <p:cNvSpPr/>
          <p:nvPr/>
        </p:nvSpPr>
        <p:spPr>
          <a:xfrm>
            <a:off x="4547517" y="4235699"/>
            <a:ext cx="288892" cy="288892"/>
          </a:xfrm>
          <a:prstGeom prst="cube">
            <a:avLst/>
          </a:prstGeom>
          <a:solidFill>
            <a:srgbClr val="FEDAD1"/>
          </a:solidFill>
          <a:ln w="6350">
            <a:solidFill>
              <a:srgbClr val="F4C3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01" name="文字方塊 2300">
                <a:extLst>
                  <a:ext uri="{FF2B5EF4-FFF2-40B4-BE49-F238E27FC236}">
                    <a16:creationId xmlns:a16="http://schemas.microsoft.com/office/drawing/2014/main" id="{B0A1FD3F-A6A8-B5A5-E188-60F35CF949A3}"/>
                  </a:ext>
                </a:extLst>
              </p:cNvPr>
              <p:cNvSpPr txBox="1"/>
              <p:nvPr/>
            </p:nvSpPr>
            <p:spPr>
              <a:xfrm>
                <a:off x="4435213" y="3961704"/>
                <a:ext cx="528407" cy="293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1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TW" sz="1200" i="1">
                            <a:latin typeface="Cambria Math" panose="02040503050406030204" pitchFamily="18" charset="0"/>
                          </a:rPr>
                          <m:t>𝜗</m:t>
                        </m:r>
                        <m:r>
                          <a:rPr kumimoji="1" lang="en-US" altLang="zh-TW" sz="12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kumimoji="1"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TW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kumimoji="1" lang="en-US" altLang="zh-TW" sz="12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kumimoji="1" lang="en-US" altLang="zh-TW" sz="1200" dirty="0"/>
                  <a:t> </a:t>
                </a:r>
                <a:endParaRPr kumimoji="1" lang="zh-TW" altLang="en-US" sz="1200" dirty="0"/>
              </a:p>
            </p:txBody>
          </p:sp>
        </mc:Choice>
        <mc:Fallback xmlns="">
          <p:sp>
            <p:nvSpPr>
              <p:cNvPr id="2301" name="文字方塊 2300">
                <a:extLst>
                  <a:ext uri="{FF2B5EF4-FFF2-40B4-BE49-F238E27FC236}">
                    <a16:creationId xmlns:a16="http://schemas.microsoft.com/office/drawing/2014/main" id="{B0A1FD3F-A6A8-B5A5-E188-60F35CF94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213" y="3961704"/>
                <a:ext cx="528407" cy="29341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3" name="文字方塊 2302">
                <a:extLst>
                  <a:ext uri="{FF2B5EF4-FFF2-40B4-BE49-F238E27FC236}">
                    <a16:creationId xmlns:a16="http://schemas.microsoft.com/office/drawing/2014/main" id="{FD6AE6C4-9954-6A88-0A51-777016DD3216}"/>
                  </a:ext>
                </a:extLst>
              </p:cNvPr>
              <p:cNvSpPr txBox="1"/>
              <p:nvPr/>
            </p:nvSpPr>
            <p:spPr>
              <a:xfrm>
                <a:off x="4452954" y="4470705"/>
                <a:ext cx="528407" cy="2852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1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TW" sz="1200" i="1">
                            <a:latin typeface="Cambria Math" panose="02040503050406030204" pitchFamily="18" charset="0"/>
                          </a:rPr>
                          <m:t>𝜗</m:t>
                        </m:r>
                        <m:r>
                          <a:rPr kumimoji="1" lang="en-US" altLang="zh-TW" sz="1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zh-TW" sz="1200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kumimoji="1" lang="en-US" altLang="zh-TW" sz="1200" dirty="0"/>
                  <a:t> </a:t>
                </a:r>
                <a:endParaRPr kumimoji="1" lang="zh-TW" altLang="en-US" sz="1200" dirty="0"/>
              </a:p>
            </p:txBody>
          </p:sp>
        </mc:Choice>
        <mc:Fallback xmlns="">
          <p:sp>
            <p:nvSpPr>
              <p:cNvPr id="2303" name="文字方塊 2302">
                <a:extLst>
                  <a:ext uri="{FF2B5EF4-FFF2-40B4-BE49-F238E27FC236}">
                    <a16:creationId xmlns:a16="http://schemas.microsoft.com/office/drawing/2014/main" id="{FD6AE6C4-9954-6A88-0A51-777016DD3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954" y="4470705"/>
                <a:ext cx="528407" cy="28520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68" name="立方體 2367">
            <a:extLst>
              <a:ext uri="{FF2B5EF4-FFF2-40B4-BE49-F238E27FC236}">
                <a16:creationId xmlns:a16="http://schemas.microsoft.com/office/drawing/2014/main" id="{2BCD5676-D5E5-6E27-392C-2019ACEBE4DE}"/>
              </a:ext>
            </a:extLst>
          </p:cNvPr>
          <p:cNvSpPr/>
          <p:nvPr/>
        </p:nvSpPr>
        <p:spPr>
          <a:xfrm>
            <a:off x="4520765" y="1381183"/>
            <a:ext cx="288892" cy="288892"/>
          </a:xfrm>
          <a:prstGeom prst="cube">
            <a:avLst/>
          </a:prstGeom>
          <a:solidFill>
            <a:srgbClr val="E4BFC1"/>
          </a:solidFill>
          <a:ln w="6350">
            <a:solidFill>
              <a:srgbClr val="D0A5A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69" name="文字方塊 2368">
                <a:extLst>
                  <a:ext uri="{FF2B5EF4-FFF2-40B4-BE49-F238E27FC236}">
                    <a16:creationId xmlns:a16="http://schemas.microsoft.com/office/drawing/2014/main" id="{A5AB3388-3381-B43A-CA1E-090A2464F957}"/>
                  </a:ext>
                </a:extLst>
              </p:cNvPr>
              <p:cNvSpPr txBox="1"/>
              <p:nvPr/>
            </p:nvSpPr>
            <p:spPr>
              <a:xfrm>
                <a:off x="4400751" y="1068707"/>
                <a:ext cx="528407" cy="293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TW" sz="1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kumimoji="1" lang="en-US" altLang="zh-TW" sz="12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kumimoji="1" lang="en-US" altLang="zh-TW" sz="12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kumimoji="1"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TW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kumimoji="1" lang="en-US" altLang="zh-TW" sz="12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kumimoji="1" lang="en-US" altLang="zh-TW" sz="1200" dirty="0"/>
                  <a:t> </a:t>
                </a:r>
                <a:endParaRPr kumimoji="1" lang="zh-TW" altLang="en-US" sz="1200" dirty="0"/>
              </a:p>
            </p:txBody>
          </p:sp>
        </mc:Choice>
        <mc:Fallback xmlns="">
          <p:sp>
            <p:nvSpPr>
              <p:cNvPr id="2369" name="文字方塊 2368">
                <a:extLst>
                  <a:ext uri="{FF2B5EF4-FFF2-40B4-BE49-F238E27FC236}">
                    <a16:creationId xmlns:a16="http://schemas.microsoft.com/office/drawing/2014/main" id="{A5AB3388-3381-B43A-CA1E-090A2464F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751" y="1068707"/>
                <a:ext cx="528407" cy="29341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4" name="文字方塊 2383">
                <a:extLst>
                  <a:ext uri="{FF2B5EF4-FFF2-40B4-BE49-F238E27FC236}">
                    <a16:creationId xmlns:a16="http://schemas.microsoft.com/office/drawing/2014/main" id="{2EEAAC73-1238-82A1-BF93-D6F5647E3462}"/>
                  </a:ext>
                </a:extLst>
              </p:cNvPr>
              <p:cNvSpPr txBox="1"/>
              <p:nvPr/>
            </p:nvSpPr>
            <p:spPr>
              <a:xfrm>
                <a:off x="4400637" y="2051474"/>
                <a:ext cx="5284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TW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TW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TW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kumimoji="1" lang="zh-TW" altLang="en-US" sz="1200" dirty="0"/>
              </a:p>
            </p:txBody>
          </p:sp>
        </mc:Choice>
        <mc:Fallback xmlns="">
          <p:sp>
            <p:nvSpPr>
              <p:cNvPr id="2384" name="文字方塊 2383">
                <a:extLst>
                  <a:ext uri="{FF2B5EF4-FFF2-40B4-BE49-F238E27FC236}">
                    <a16:creationId xmlns:a16="http://schemas.microsoft.com/office/drawing/2014/main" id="{2EEAAC73-1238-82A1-BF93-D6F5647E3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637" y="2051474"/>
                <a:ext cx="528407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94" name="Google Shape;2383;p101">
            <a:extLst>
              <a:ext uri="{FF2B5EF4-FFF2-40B4-BE49-F238E27FC236}">
                <a16:creationId xmlns:a16="http://schemas.microsoft.com/office/drawing/2014/main" id="{39E7CAF0-F85A-5C95-E875-79AB4D3905A2}"/>
              </a:ext>
            </a:extLst>
          </p:cNvPr>
          <p:cNvSpPr>
            <a:spLocks noChangeAspect="1"/>
          </p:cNvSpPr>
          <p:nvPr/>
        </p:nvSpPr>
        <p:spPr>
          <a:xfrm>
            <a:off x="5160401" y="1498577"/>
            <a:ext cx="174388" cy="457224"/>
          </a:xfrm>
          <a:prstGeom prst="cube">
            <a:avLst>
              <a:gd name="adj" fmla="val 80655"/>
            </a:avLst>
          </a:prstGeom>
          <a:solidFill>
            <a:srgbClr val="C47F7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lang="en-US" altLang="zh-TW" sz="1333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396" name="Google Shape;2383;p101">
            <a:extLst>
              <a:ext uri="{FF2B5EF4-FFF2-40B4-BE49-F238E27FC236}">
                <a16:creationId xmlns:a16="http://schemas.microsoft.com/office/drawing/2014/main" id="{72C6D9ED-1ABA-9FE9-9D75-AB1E2AE700AC}"/>
              </a:ext>
            </a:extLst>
          </p:cNvPr>
          <p:cNvSpPr>
            <a:spLocks noChangeAspect="1"/>
          </p:cNvSpPr>
          <p:nvPr/>
        </p:nvSpPr>
        <p:spPr>
          <a:xfrm>
            <a:off x="5230655" y="1498577"/>
            <a:ext cx="174388" cy="457224"/>
          </a:xfrm>
          <a:prstGeom prst="cube">
            <a:avLst>
              <a:gd name="adj" fmla="val 80655"/>
            </a:avLst>
          </a:prstGeom>
          <a:solidFill>
            <a:srgbClr val="C47F7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lang="en-US" altLang="zh-TW" sz="1333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397" name="Google Shape;2383;p101">
            <a:extLst>
              <a:ext uri="{FF2B5EF4-FFF2-40B4-BE49-F238E27FC236}">
                <a16:creationId xmlns:a16="http://schemas.microsoft.com/office/drawing/2014/main" id="{ABA5E20F-AA1F-36F2-787E-AD5C78083BF9}"/>
              </a:ext>
            </a:extLst>
          </p:cNvPr>
          <p:cNvSpPr>
            <a:spLocks noChangeAspect="1"/>
          </p:cNvSpPr>
          <p:nvPr/>
        </p:nvSpPr>
        <p:spPr>
          <a:xfrm>
            <a:off x="5699870" y="1500644"/>
            <a:ext cx="174388" cy="457224"/>
          </a:xfrm>
          <a:prstGeom prst="cube">
            <a:avLst>
              <a:gd name="adj" fmla="val 80655"/>
            </a:avLst>
          </a:prstGeom>
          <a:solidFill>
            <a:srgbClr val="C47F7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lang="en-US" altLang="zh-TW" sz="1333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399" name="Google Shape;2383;p101">
            <a:extLst>
              <a:ext uri="{FF2B5EF4-FFF2-40B4-BE49-F238E27FC236}">
                <a16:creationId xmlns:a16="http://schemas.microsoft.com/office/drawing/2014/main" id="{C5A2F10B-0ABC-6CE1-8C2C-4D1D1903CED8}"/>
              </a:ext>
            </a:extLst>
          </p:cNvPr>
          <p:cNvSpPr>
            <a:spLocks noChangeAspect="1"/>
          </p:cNvSpPr>
          <p:nvPr/>
        </p:nvSpPr>
        <p:spPr>
          <a:xfrm>
            <a:off x="5770125" y="1500644"/>
            <a:ext cx="174388" cy="457224"/>
          </a:xfrm>
          <a:prstGeom prst="cube">
            <a:avLst>
              <a:gd name="adj" fmla="val 80655"/>
            </a:avLst>
          </a:prstGeom>
          <a:solidFill>
            <a:srgbClr val="C47F7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lang="en-US" altLang="zh-TW" sz="1333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400" name="Google Shape;2383;p101">
            <a:extLst>
              <a:ext uri="{FF2B5EF4-FFF2-40B4-BE49-F238E27FC236}">
                <a16:creationId xmlns:a16="http://schemas.microsoft.com/office/drawing/2014/main" id="{CFDA59F0-D4CF-3C59-B0EE-BC2A4993614B}"/>
              </a:ext>
            </a:extLst>
          </p:cNvPr>
          <p:cNvSpPr>
            <a:spLocks noChangeAspect="1"/>
          </p:cNvSpPr>
          <p:nvPr/>
        </p:nvSpPr>
        <p:spPr>
          <a:xfrm>
            <a:off x="5849758" y="1500883"/>
            <a:ext cx="174388" cy="457224"/>
          </a:xfrm>
          <a:prstGeom prst="cube">
            <a:avLst>
              <a:gd name="adj" fmla="val 80655"/>
            </a:avLst>
          </a:prstGeom>
          <a:solidFill>
            <a:srgbClr val="C47F7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lang="en-US" altLang="zh-TW" sz="1333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402" name="Google Shape;2383;p101">
            <a:extLst>
              <a:ext uri="{FF2B5EF4-FFF2-40B4-BE49-F238E27FC236}">
                <a16:creationId xmlns:a16="http://schemas.microsoft.com/office/drawing/2014/main" id="{562CDCFF-3E2F-05F5-154F-A1E84C52F7E1}"/>
              </a:ext>
            </a:extLst>
          </p:cNvPr>
          <p:cNvSpPr>
            <a:spLocks noChangeAspect="1"/>
          </p:cNvSpPr>
          <p:nvPr/>
        </p:nvSpPr>
        <p:spPr>
          <a:xfrm>
            <a:off x="5924135" y="1500644"/>
            <a:ext cx="174388" cy="457224"/>
          </a:xfrm>
          <a:prstGeom prst="cube">
            <a:avLst>
              <a:gd name="adj" fmla="val 80655"/>
            </a:avLst>
          </a:prstGeom>
          <a:solidFill>
            <a:srgbClr val="C47F7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lang="en-US" altLang="zh-TW" sz="1333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403" name="弧形向下箭號 2402">
            <a:extLst>
              <a:ext uri="{FF2B5EF4-FFF2-40B4-BE49-F238E27FC236}">
                <a16:creationId xmlns:a16="http://schemas.microsoft.com/office/drawing/2014/main" id="{BA530989-AE37-C3A8-A7F0-E2847D65F9F2}"/>
              </a:ext>
            </a:extLst>
          </p:cNvPr>
          <p:cNvSpPr/>
          <p:nvPr/>
        </p:nvSpPr>
        <p:spPr>
          <a:xfrm>
            <a:off x="5445513" y="1548992"/>
            <a:ext cx="274569" cy="117488"/>
          </a:xfrm>
          <a:prstGeom prst="curvedDownArrow">
            <a:avLst>
              <a:gd name="adj1" fmla="val 25000"/>
              <a:gd name="adj2" fmla="val 78116"/>
              <a:gd name="adj3" fmla="val 48349"/>
            </a:avLst>
          </a:prstGeom>
          <a:solidFill>
            <a:srgbClr val="B954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solidFill>
                <a:schemeClr val="tx1"/>
              </a:solidFill>
            </a:endParaRPr>
          </a:p>
        </p:txBody>
      </p:sp>
      <p:sp>
        <p:nvSpPr>
          <p:cNvPr id="2404" name="立方體 2403">
            <a:extLst>
              <a:ext uri="{FF2B5EF4-FFF2-40B4-BE49-F238E27FC236}">
                <a16:creationId xmlns:a16="http://schemas.microsoft.com/office/drawing/2014/main" id="{42B19014-AE79-A3F5-65C0-3E87BAF4207A}"/>
              </a:ext>
            </a:extLst>
          </p:cNvPr>
          <p:cNvSpPr/>
          <p:nvPr/>
        </p:nvSpPr>
        <p:spPr>
          <a:xfrm>
            <a:off x="6352325" y="1592364"/>
            <a:ext cx="245912" cy="255605"/>
          </a:xfrm>
          <a:prstGeom prst="cube">
            <a:avLst>
              <a:gd name="adj" fmla="val 13990"/>
            </a:avLst>
          </a:prstGeom>
          <a:solidFill>
            <a:srgbClr val="C8A38A"/>
          </a:solidFill>
          <a:ln w="6350">
            <a:solidFill>
              <a:srgbClr val="C893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05" name="文字方塊 2404">
                <a:extLst>
                  <a:ext uri="{FF2B5EF4-FFF2-40B4-BE49-F238E27FC236}">
                    <a16:creationId xmlns:a16="http://schemas.microsoft.com/office/drawing/2014/main" id="{07BCF201-79EA-6700-3CDA-4203EDE655FE}"/>
                  </a:ext>
                </a:extLst>
              </p:cNvPr>
              <p:cNvSpPr txBox="1"/>
              <p:nvPr/>
            </p:nvSpPr>
            <p:spPr>
              <a:xfrm>
                <a:off x="6224407" y="1776729"/>
                <a:ext cx="5284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TW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TW" sz="12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TW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zh-TW" altLang="en-US" sz="1200" dirty="0"/>
              </a:p>
            </p:txBody>
          </p:sp>
        </mc:Choice>
        <mc:Fallback xmlns="">
          <p:sp>
            <p:nvSpPr>
              <p:cNvPr id="2405" name="文字方塊 2404">
                <a:extLst>
                  <a:ext uri="{FF2B5EF4-FFF2-40B4-BE49-F238E27FC236}">
                    <a16:creationId xmlns:a16="http://schemas.microsoft.com/office/drawing/2014/main" id="{07BCF201-79EA-6700-3CDA-4203EDE65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407" y="1776729"/>
                <a:ext cx="528407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06" name="文字方塊 2405">
            <a:extLst>
              <a:ext uri="{FF2B5EF4-FFF2-40B4-BE49-F238E27FC236}">
                <a16:creationId xmlns:a16="http://schemas.microsoft.com/office/drawing/2014/main" id="{7183B83B-AC34-EC4D-F0E2-7646CAA7AA40}"/>
              </a:ext>
            </a:extLst>
          </p:cNvPr>
          <p:cNvSpPr txBox="1"/>
          <p:nvPr/>
        </p:nvSpPr>
        <p:spPr>
          <a:xfrm>
            <a:off x="5252308" y="1957989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200" dirty="0">
                <a:solidFill>
                  <a:srgbClr val="313C5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steps</a:t>
            </a:r>
            <a:endParaRPr kumimoji="1" lang="zh-TW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07" name="Google Shape;2254;p99">
                <a:extLst>
                  <a:ext uri="{FF2B5EF4-FFF2-40B4-BE49-F238E27FC236}">
                    <a16:creationId xmlns:a16="http://schemas.microsoft.com/office/drawing/2014/main" id="{4931B413-3C1C-96F3-996D-AC9209A448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83773" y="1435831"/>
                <a:ext cx="1081952" cy="574599"/>
              </a:xfrm>
              <a:prstGeom prst="roundRect">
                <a:avLst>
                  <a:gd name="adj" fmla="val 19955"/>
                </a:avLst>
              </a:prstGeom>
              <a:solidFill>
                <a:srgbClr val="C8A38A">
                  <a:alpha val="75000"/>
                </a:srgbClr>
              </a:solidFill>
              <a:ln w="19050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173466" dist="38100" dir="2700000" sx="101000" sy="101000" algn="tl" rotWithShape="0">
                  <a:prstClr val="black">
                    <a:alpha val="10000"/>
                  </a:prstClr>
                </a:outerShdw>
              </a:effectLst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/>
                <a:r>
                  <a:rPr lang="en-US" altLang="zh-TW" sz="1333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DPE,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333" i="1">
                            <a:latin typeface="Cambria Math" panose="02040503050406030204" pitchFamily="18" charset="0"/>
                            <a:ea typeface="Times New Roman"/>
                            <a:cs typeface="Times New Roman" panose="02020603050405020304" pitchFamily="18" charset="0"/>
                            <a:sym typeface="Times New Roman"/>
                          </a:rPr>
                        </m:ctrlPr>
                      </m:sSubPr>
                      <m:e>
                        <m:r>
                          <a:rPr lang="en-US" altLang="zh-TW" sz="1333" i="1">
                            <a:latin typeface="Cambria Math" panose="02040503050406030204" pitchFamily="18" charset="0"/>
                            <a:ea typeface="Times New Roman"/>
                            <a:cs typeface="Times New Roman" panose="02020603050405020304" pitchFamily="18" charset="0"/>
                            <a:sym typeface="Times New Roman"/>
                          </a:rPr>
                          <m:t>𝐹</m:t>
                        </m:r>
                      </m:e>
                      <m:sub>
                        <m:r>
                          <a:rPr lang="en-US" altLang="zh-TW" sz="1333" i="1">
                            <a:latin typeface="Cambria Math" panose="02040503050406030204" pitchFamily="18" charset="0"/>
                            <a:ea typeface="Times New Roman"/>
                            <a:cs typeface="Times New Roman" panose="02020603050405020304" pitchFamily="18" charset="0"/>
                            <a:sym typeface="Times New Roman"/>
                          </a:rPr>
                          <m:t>𝜙</m:t>
                        </m:r>
                      </m:sub>
                    </m:sSub>
                  </m:oMath>
                </a14:m>
                <a:endParaRPr lang="en-US" altLang="zh-TW" sz="1333" dirty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endParaRPr>
              </a:p>
            </p:txBody>
          </p:sp>
        </mc:Choice>
        <mc:Fallback xmlns="">
          <p:sp>
            <p:nvSpPr>
              <p:cNvPr id="2407" name="Google Shape;2254;p99">
                <a:extLst>
                  <a:ext uri="{FF2B5EF4-FFF2-40B4-BE49-F238E27FC236}">
                    <a16:creationId xmlns:a16="http://schemas.microsoft.com/office/drawing/2014/main" id="{4931B413-3C1C-96F3-996D-AC9209A448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773" y="1435831"/>
                <a:ext cx="1081952" cy="574599"/>
              </a:xfrm>
              <a:prstGeom prst="roundRect">
                <a:avLst>
                  <a:gd name="adj" fmla="val 19955"/>
                </a:avLst>
              </a:prstGeom>
              <a:blipFill>
                <a:blip r:embed="rId22"/>
                <a:stretch>
                  <a:fillRect/>
                </a:stretch>
              </a:blipFill>
              <a:ln w="19050" cap="flat" cmpd="sng">
                <a:noFill/>
                <a:prstDash val="solid"/>
                <a:round/>
                <a:headEnd type="none" w="sm" len="sm"/>
                <a:tailEnd type="none" w="sm" len="sm"/>
              </a:ln>
              <a:effectLst>
                <a:outerShdw blurRad="173466" dist="38100" dir="2700000" sx="101000" sy="101000" algn="tl" rotWithShape="0">
                  <a:prstClr val="black">
                    <a:alpha val="10000"/>
                  </a:prstClr>
                </a:outerShdw>
              </a:effec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08" name="圖形 2407" descr="火 以實心填滿">
            <a:extLst>
              <a:ext uri="{FF2B5EF4-FFF2-40B4-BE49-F238E27FC236}">
                <a16:creationId xmlns:a16="http://schemas.microsoft.com/office/drawing/2014/main" id="{AFE5D7B7-09FA-945B-C383-9FC2848C249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34233" y="1753167"/>
            <a:ext cx="213232" cy="213232"/>
          </a:xfrm>
          <a:prstGeom prst="rect">
            <a:avLst/>
          </a:prstGeom>
        </p:spPr>
      </p:pic>
      <p:pic>
        <p:nvPicPr>
          <p:cNvPr id="2409" name="圖形 2408" descr="火 以實心填滿">
            <a:extLst>
              <a:ext uri="{FF2B5EF4-FFF2-40B4-BE49-F238E27FC236}">
                <a16:creationId xmlns:a16="http://schemas.microsoft.com/office/drawing/2014/main" id="{8911EA53-ED11-448F-5492-10FE9C6DED0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827892" y="1757271"/>
            <a:ext cx="213232" cy="213232"/>
          </a:xfrm>
          <a:prstGeom prst="rect">
            <a:avLst/>
          </a:prstGeom>
        </p:spPr>
      </p:pic>
      <p:sp>
        <p:nvSpPr>
          <p:cNvPr id="2414" name="立方體 2413">
            <a:extLst>
              <a:ext uri="{FF2B5EF4-FFF2-40B4-BE49-F238E27FC236}">
                <a16:creationId xmlns:a16="http://schemas.microsoft.com/office/drawing/2014/main" id="{0F65179B-7AB3-DF3D-8433-6A17408E8F6E}"/>
              </a:ext>
            </a:extLst>
          </p:cNvPr>
          <p:cNvSpPr/>
          <p:nvPr/>
        </p:nvSpPr>
        <p:spPr>
          <a:xfrm>
            <a:off x="6439873" y="4484910"/>
            <a:ext cx="245912" cy="255605"/>
          </a:xfrm>
          <a:prstGeom prst="cube">
            <a:avLst>
              <a:gd name="adj" fmla="val 13990"/>
            </a:avLst>
          </a:prstGeom>
          <a:solidFill>
            <a:srgbClr val="B4AFC6"/>
          </a:solidFill>
          <a:ln w="6350">
            <a:solidFill>
              <a:srgbClr val="9C99A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15" name="文字方塊 2414">
                <a:extLst>
                  <a:ext uri="{FF2B5EF4-FFF2-40B4-BE49-F238E27FC236}">
                    <a16:creationId xmlns:a16="http://schemas.microsoft.com/office/drawing/2014/main" id="{79567F9D-82CA-A405-C998-8D7F6CE14C6E}"/>
                  </a:ext>
                </a:extLst>
              </p:cNvPr>
              <p:cNvSpPr txBox="1"/>
              <p:nvPr/>
            </p:nvSpPr>
            <p:spPr>
              <a:xfrm>
                <a:off x="6309463" y="4678665"/>
                <a:ext cx="5284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kumimoji="1" lang="en-US" altLang="zh-TW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TW" sz="12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kumimoji="1" lang="zh-TW" altLang="en-US" sz="1200" dirty="0"/>
              </a:p>
            </p:txBody>
          </p:sp>
        </mc:Choice>
        <mc:Fallback xmlns="">
          <p:sp>
            <p:nvSpPr>
              <p:cNvPr id="2415" name="文字方塊 2414">
                <a:extLst>
                  <a:ext uri="{FF2B5EF4-FFF2-40B4-BE49-F238E27FC236}">
                    <a16:creationId xmlns:a16="http://schemas.microsoft.com/office/drawing/2014/main" id="{79567F9D-82CA-A405-C998-8D7F6CE14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463" y="4678665"/>
                <a:ext cx="528407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16" name="圖形 2415" descr="火 以實心填滿">
            <a:extLst>
              <a:ext uri="{FF2B5EF4-FFF2-40B4-BE49-F238E27FC236}">
                <a16:creationId xmlns:a16="http://schemas.microsoft.com/office/drawing/2014/main" id="{6E90CECC-6ECF-F546-F149-A137A38E588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65579" y="4660876"/>
            <a:ext cx="213232" cy="213232"/>
          </a:xfrm>
          <a:prstGeom prst="rect">
            <a:avLst/>
          </a:prstGeom>
        </p:spPr>
      </p:pic>
      <p:sp>
        <p:nvSpPr>
          <p:cNvPr id="2449" name="手繪多邊形 2448">
            <a:extLst>
              <a:ext uri="{FF2B5EF4-FFF2-40B4-BE49-F238E27FC236}">
                <a16:creationId xmlns:a16="http://schemas.microsoft.com/office/drawing/2014/main" id="{90854DE3-F652-E66A-6394-AFA028EC2475}"/>
              </a:ext>
            </a:extLst>
          </p:cNvPr>
          <p:cNvSpPr/>
          <p:nvPr/>
        </p:nvSpPr>
        <p:spPr>
          <a:xfrm>
            <a:off x="5010684" y="2046335"/>
            <a:ext cx="1439443" cy="925492"/>
          </a:xfrm>
          <a:custGeom>
            <a:avLst/>
            <a:gdLst>
              <a:gd name="connsiteX0" fmla="*/ 893736 w 893736"/>
              <a:gd name="connsiteY0" fmla="*/ 0 h 594102"/>
              <a:gd name="connsiteX1" fmla="*/ 723254 w 893736"/>
              <a:gd name="connsiteY1" fmla="*/ 242807 h 594102"/>
              <a:gd name="connsiteX2" fmla="*/ 237641 w 893736"/>
              <a:gd name="connsiteY2" fmla="*/ 366793 h 594102"/>
              <a:gd name="connsiteX3" fmla="*/ 0 w 893736"/>
              <a:gd name="connsiteY3" fmla="*/ 594102 h 59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3736" h="594102">
                <a:moveTo>
                  <a:pt x="893736" y="0"/>
                </a:moveTo>
                <a:cubicBezTo>
                  <a:pt x="863169" y="90837"/>
                  <a:pt x="832603" y="181675"/>
                  <a:pt x="723254" y="242807"/>
                </a:cubicBezTo>
                <a:cubicBezTo>
                  <a:pt x="613905" y="303939"/>
                  <a:pt x="358183" y="308244"/>
                  <a:pt x="237641" y="366793"/>
                </a:cubicBezTo>
                <a:cubicBezTo>
                  <a:pt x="117099" y="425342"/>
                  <a:pt x="58549" y="509722"/>
                  <a:pt x="0" y="594102"/>
                </a:cubicBezTo>
              </a:path>
            </a:pathLst>
          </a:custGeom>
          <a:noFill/>
          <a:ln w="12700">
            <a:solidFill>
              <a:srgbClr val="C8934B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2450" name="手繪多邊形 2449">
            <a:extLst>
              <a:ext uri="{FF2B5EF4-FFF2-40B4-BE49-F238E27FC236}">
                <a16:creationId xmlns:a16="http://schemas.microsoft.com/office/drawing/2014/main" id="{06EC4A1C-D282-511E-EC46-EA70AED6FB4F}"/>
              </a:ext>
            </a:extLst>
          </p:cNvPr>
          <p:cNvSpPr/>
          <p:nvPr/>
        </p:nvSpPr>
        <p:spPr>
          <a:xfrm rot="4477902">
            <a:off x="5651432" y="3844112"/>
            <a:ext cx="986561" cy="345064"/>
          </a:xfrm>
          <a:custGeom>
            <a:avLst/>
            <a:gdLst>
              <a:gd name="connsiteX0" fmla="*/ 893736 w 893736"/>
              <a:gd name="connsiteY0" fmla="*/ 0 h 594102"/>
              <a:gd name="connsiteX1" fmla="*/ 723254 w 893736"/>
              <a:gd name="connsiteY1" fmla="*/ 242807 h 594102"/>
              <a:gd name="connsiteX2" fmla="*/ 237641 w 893736"/>
              <a:gd name="connsiteY2" fmla="*/ 366793 h 594102"/>
              <a:gd name="connsiteX3" fmla="*/ 0 w 893736"/>
              <a:gd name="connsiteY3" fmla="*/ 594102 h 59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3736" h="594102">
                <a:moveTo>
                  <a:pt x="893736" y="0"/>
                </a:moveTo>
                <a:cubicBezTo>
                  <a:pt x="863169" y="90837"/>
                  <a:pt x="832603" y="181675"/>
                  <a:pt x="723254" y="242807"/>
                </a:cubicBezTo>
                <a:cubicBezTo>
                  <a:pt x="613905" y="303939"/>
                  <a:pt x="358183" y="308244"/>
                  <a:pt x="237641" y="366793"/>
                </a:cubicBezTo>
                <a:cubicBezTo>
                  <a:pt x="117099" y="425342"/>
                  <a:pt x="58549" y="509722"/>
                  <a:pt x="0" y="594102"/>
                </a:cubicBezTo>
              </a:path>
            </a:pathLst>
          </a:custGeom>
          <a:noFill/>
          <a:ln w="12700">
            <a:solidFill>
              <a:srgbClr val="702F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1" name="文字方塊 2450">
                <a:extLst>
                  <a:ext uri="{FF2B5EF4-FFF2-40B4-BE49-F238E27FC236}">
                    <a16:creationId xmlns:a16="http://schemas.microsoft.com/office/drawing/2014/main" id="{1D33DE9B-1BC8-343B-9315-95001BA1936A}"/>
                  </a:ext>
                </a:extLst>
              </p:cNvPr>
              <p:cNvSpPr txBox="1"/>
              <p:nvPr/>
            </p:nvSpPr>
            <p:spPr>
              <a:xfrm>
                <a:off x="4630875" y="5260821"/>
                <a:ext cx="2037802" cy="3160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TW" sz="1333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Variational Posterior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1333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TW" sz="1333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zh-TW" sz="1333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𝜑</m:t>
                        </m:r>
                      </m:sub>
                    </m:sSub>
                    <m:r>
                      <a:rPr kumimoji="1" lang="en-US" altLang="zh-TW" sz="1333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(.)</m:t>
                    </m:r>
                  </m:oMath>
                </a14:m>
                <a:endParaRPr kumimoji="1" lang="zh-TW" altLang="en-US" sz="133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51" name="文字方塊 2450">
                <a:extLst>
                  <a:ext uri="{FF2B5EF4-FFF2-40B4-BE49-F238E27FC236}">
                    <a16:creationId xmlns:a16="http://schemas.microsoft.com/office/drawing/2014/main" id="{1D33DE9B-1BC8-343B-9315-95001BA19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0875" y="5260821"/>
                <a:ext cx="2037802" cy="316049"/>
              </a:xfrm>
              <a:prstGeom prst="rect">
                <a:avLst/>
              </a:prstGeom>
              <a:blipFill>
                <a:blip r:embed="rId24"/>
                <a:stretch>
                  <a:fillRect l="-617" t="-3846" b="-115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53" name="群組 2452">
            <a:extLst>
              <a:ext uri="{FF2B5EF4-FFF2-40B4-BE49-F238E27FC236}">
                <a16:creationId xmlns:a16="http://schemas.microsoft.com/office/drawing/2014/main" id="{66D02C2D-ADB4-EA74-B77E-E192B840AACD}"/>
              </a:ext>
            </a:extLst>
          </p:cNvPr>
          <p:cNvGrpSpPr/>
          <p:nvPr/>
        </p:nvGrpSpPr>
        <p:grpSpPr>
          <a:xfrm>
            <a:off x="7265674" y="4222435"/>
            <a:ext cx="565917" cy="784215"/>
            <a:chOff x="7890824" y="3436418"/>
            <a:chExt cx="424438" cy="588161"/>
          </a:xfrm>
        </p:grpSpPr>
        <p:sp>
          <p:nvSpPr>
            <p:cNvPr id="2454" name="立方體 2453">
              <a:extLst>
                <a:ext uri="{FF2B5EF4-FFF2-40B4-BE49-F238E27FC236}">
                  <a16:creationId xmlns:a16="http://schemas.microsoft.com/office/drawing/2014/main" id="{E2628A0C-4826-7BF0-0744-4E7D0D8CF3A9}"/>
                </a:ext>
              </a:extLst>
            </p:cNvPr>
            <p:cNvSpPr/>
            <p:nvPr/>
          </p:nvSpPr>
          <p:spPr>
            <a:xfrm flipH="1">
              <a:off x="8085185" y="3436418"/>
              <a:ext cx="230077" cy="588161"/>
            </a:xfrm>
            <a:prstGeom prst="cube">
              <a:avLst>
                <a:gd name="adj" fmla="val 69338"/>
              </a:avLst>
            </a:prstGeom>
            <a:solidFill>
              <a:srgbClr val="778CAB"/>
            </a:solidFill>
            <a:ln w="12700">
              <a:solidFill>
                <a:srgbClr val="4C68A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400"/>
            </a:p>
          </p:txBody>
        </p:sp>
        <p:sp>
          <p:nvSpPr>
            <p:cNvPr id="2455" name="立方體 2454">
              <a:extLst>
                <a:ext uri="{FF2B5EF4-FFF2-40B4-BE49-F238E27FC236}">
                  <a16:creationId xmlns:a16="http://schemas.microsoft.com/office/drawing/2014/main" id="{1F321C5F-09A9-E24B-863A-218643059070}"/>
                </a:ext>
              </a:extLst>
            </p:cNvPr>
            <p:cNvSpPr/>
            <p:nvPr/>
          </p:nvSpPr>
          <p:spPr>
            <a:xfrm flipH="1">
              <a:off x="8001053" y="3500547"/>
              <a:ext cx="199171" cy="475946"/>
            </a:xfrm>
            <a:prstGeom prst="cube">
              <a:avLst>
                <a:gd name="adj" fmla="val 59107"/>
              </a:avLst>
            </a:prstGeom>
            <a:solidFill>
              <a:srgbClr val="778CAB"/>
            </a:solidFill>
            <a:ln w="12700">
              <a:solidFill>
                <a:srgbClr val="4C68A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400"/>
            </a:p>
          </p:txBody>
        </p:sp>
        <p:sp>
          <p:nvSpPr>
            <p:cNvPr id="2456" name="立方體 2455">
              <a:extLst>
                <a:ext uri="{FF2B5EF4-FFF2-40B4-BE49-F238E27FC236}">
                  <a16:creationId xmlns:a16="http://schemas.microsoft.com/office/drawing/2014/main" id="{255ED201-FB84-CDCB-C0D3-52DA1D413EC0}"/>
                </a:ext>
              </a:extLst>
            </p:cNvPr>
            <p:cNvSpPr/>
            <p:nvPr/>
          </p:nvSpPr>
          <p:spPr>
            <a:xfrm flipH="1">
              <a:off x="7890824" y="3579840"/>
              <a:ext cx="175139" cy="325382"/>
            </a:xfrm>
            <a:prstGeom prst="cube">
              <a:avLst>
                <a:gd name="adj" fmla="val 51333"/>
              </a:avLst>
            </a:prstGeom>
            <a:solidFill>
              <a:srgbClr val="778CAB"/>
            </a:solidFill>
            <a:ln w="12700">
              <a:solidFill>
                <a:srgbClr val="4C68A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400"/>
            </a:p>
          </p:txBody>
        </p:sp>
      </p:grpSp>
      <p:sp>
        <p:nvSpPr>
          <p:cNvPr id="2457" name="Google Shape;2256;p99">
            <a:extLst>
              <a:ext uri="{FF2B5EF4-FFF2-40B4-BE49-F238E27FC236}">
                <a16:creationId xmlns:a16="http://schemas.microsoft.com/office/drawing/2014/main" id="{76D7A335-F12C-45ED-9BA2-ED4AB6598D01}"/>
              </a:ext>
            </a:extLst>
          </p:cNvPr>
          <p:cNvSpPr/>
          <p:nvPr/>
        </p:nvSpPr>
        <p:spPr>
          <a:xfrm rot="16200000">
            <a:off x="6919695" y="4184331"/>
            <a:ext cx="1204527" cy="798855"/>
          </a:xfrm>
          <a:prstGeom prst="trapezoid">
            <a:avLst>
              <a:gd name="adj" fmla="val 39002"/>
            </a:avLst>
          </a:prstGeom>
          <a:solidFill>
            <a:srgbClr val="C6CDDD">
              <a:alpha val="75000"/>
            </a:srgbClr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zh-TW" altLang="en-US" sz="1333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9" name="Google Shape;2339;p99">
                <a:extLst>
                  <a:ext uri="{FF2B5EF4-FFF2-40B4-BE49-F238E27FC236}">
                    <a16:creationId xmlns:a16="http://schemas.microsoft.com/office/drawing/2014/main" id="{5C15F338-FE40-54DC-7C1F-C3B620AA6BE6}"/>
                  </a:ext>
                </a:extLst>
              </p:cNvPr>
              <p:cNvSpPr/>
              <p:nvPr/>
            </p:nvSpPr>
            <p:spPr>
              <a:xfrm>
                <a:off x="7173216" y="4455839"/>
                <a:ext cx="846872" cy="370839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</a:pPr>
                <a:r>
                  <a:rPr lang="en-US" altLang="zh-TW" sz="1333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Decoder</a:t>
                </a:r>
              </a:p>
              <a:p>
                <a:pPr lvl="0" algn="ctr">
                  <a:buSzPts val="1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333" i="1">
                              <a:latin typeface="Cambria Math" panose="02040503050406030204" pitchFamily="18" charset="0"/>
                              <a:ea typeface="Times New Roman"/>
                              <a:cs typeface="Times New Roman" panose="02020603050405020304" pitchFamily="18" charset="0"/>
                              <a:sym typeface="Times New Roman"/>
                            </a:rPr>
                          </m:ctrlPr>
                        </m:sSubPr>
                        <m:e>
                          <m:r>
                            <a:rPr lang="en-US" altLang="zh-TW" sz="1333" i="1">
                              <a:latin typeface="Cambria Math" panose="02040503050406030204" pitchFamily="18" charset="0"/>
                              <a:ea typeface="Times New Roman"/>
                              <a:cs typeface="Times New Roman" panose="02020603050405020304" pitchFamily="18" charset="0"/>
                              <a:sym typeface="Times New Roman"/>
                            </a:rPr>
                            <m:t>𝐷</m:t>
                          </m:r>
                        </m:e>
                        <m:sub>
                          <m:r>
                            <a:rPr lang="en-US" altLang="zh-TW" sz="1333" i="1">
                              <a:latin typeface="Cambria Math" panose="02040503050406030204" pitchFamily="18" charset="0"/>
                              <a:ea typeface="Times New Roman"/>
                              <a:cs typeface="Times New Roman" panose="02020603050405020304" pitchFamily="18" charset="0"/>
                              <a:sym typeface="Times New Roman"/>
                            </a:rPr>
                            <m:t>𝜗</m:t>
                          </m:r>
                        </m:sub>
                      </m:sSub>
                    </m:oMath>
                  </m:oMathPara>
                </a14:m>
                <a:endParaRPr sz="1333" dirty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endParaRPr>
              </a:p>
            </p:txBody>
          </p:sp>
        </mc:Choice>
        <mc:Fallback xmlns="">
          <p:sp>
            <p:nvSpPr>
              <p:cNvPr id="2459" name="Google Shape;2339;p99">
                <a:extLst>
                  <a:ext uri="{FF2B5EF4-FFF2-40B4-BE49-F238E27FC236}">
                    <a16:creationId xmlns:a16="http://schemas.microsoft.com/office/drawing/2014/main" id="{5C15F338-FE40-54DC-7C1F-C3B620AA6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216" y="4455839"/>
                <a:ext cx="846872" cy="370839"/>
              </a:xfrm>
              <a:prstGeom prst="roundRect">
                <a:avLst>
                  <a:gd name="adj" fmla="val 0"/>
                </a:avLst>
              </a:prstGeom>
              <a:blipFill>
                <a:blip r:embed="rId25"/>
                <a:stretch>
                  <a:fillRect t="-16129" b="-1290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60" name="Google Shape;2339;p99">
                <a:extLst>
                  <a:ext uri="{FF2B5EF4-FFF2-40B4-BE49-F238E27FC236}">
                    <a16:creationId xmlns:a16="http://schemas.microsoft.com/office/drawing/2014/main" id="{68649F59-BDDC-7BA6-545C-8FC75D0E2D87}"/>
                  </a:ext>
                </a:extLst>
              </p:cNvPr>
              <p:cNvSpPr/>
              <p:nvPr/>
            </p:nvSpPr>
            <p:spPr>
              <a:xfrm>
                <a:off x="8106323" y="5199032"/>
                <a:ext cx="1797555" cy="326400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kumimoji="1" lang="en-US" altLang="zh-TW" sz="1333" dirty="0">
                    <a:solidFill>
                      <a:srgbClr val="4C68A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/>
                  </a:rPr>
                  <a:t>Source Prediction,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1333" i="1">
                            <a:solidFill>
                              <a:srgbClr val="4C68A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</m:ctrlPr>
                      </m:sSubPr>
                      <m:e>
                        <m:r>
                          <a:rPr kumimoji="1" lang="en-US" altLang="zh-TW" sz="1333" i="1">
                            <a:solidFill>
                              <a:srgbClr val="4C68A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𝑦</m:t>
                        </m:r>
                      </m:e>
                      <m:sub>
                        <m:r>
                          <a:rPr kumimoji="1" lang="en-US" altLang="zh-TW" sz="1333" i="1">
                            <a:solidFill>
                              <a:srgbClr val="4C68A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𝑠</m:t>
                        </m:r>
                      </m:sub>
                    </m:sSub>
                  </m:oMath>
                </a14:m>
                <a:endParaRPr kumimoji="1" sz="1333" dirty="0">
                  <a:solidFill>
                    <a:srgbClr val="4C68A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/>
                </a:endParaRPr>
              </a:p>
            </p:txBody>
          </p:sp>
        </mc:Choice>
        <mc:Fallback xmlns="">
          <p:sp>
            <p:nvSpPr>
              <p:cNvPr id="2460" name="Google Shape;2339;p99">
                <a:extLst>
                  <a:ext uri="{FF2B5EF4-FFF2-40B4-BE49-F238E27FC236}">
                    <a16:creationId xmlns:a16="http://schemas.microsoft.com/office/drawing/2014/main" id="{68649F59-BDDC-7BA6-545C-8FC75D0E2D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6323" y="5199032"/>
                <a:ext cx="1797555" cy="326400"/>
              </a:xfrm>
              <a:prstGeom prst="roundRect">
                <a:avLst>
                  <a:gd name="adj" fmla="val 0"/>
                </a:avLst>
              </a:prstGeom>
              <a:blipFill>
                <a:blip r:embed="rId26"/>
                <a:stretch>
                  <a:fillRect b="-153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61" name="圖形 2460" descr="雪花 以實心填滿">
            <a:extLst>
              <a:ext uri="{FF2B5EF4-FFF2-40B4-BE49-F238E27FC236}">
                <a16:creationId xmlns:a16="http://schemas.microsoft.com/office/drawing/2014/main" id="{5232F371-7376-A616-0DF2-129946DBFD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05183" y="4872647"/>
            <a:ext cx="261996" cy="2619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65" name="Google Shape;2339;p99">
                <a:extLst>
                  <a:ext uri="{FF2B5EF4-FFF2-40B4-BE49-F238E27FC236}">
                    <a16:creationId xmlns:a16="http://schemas.microsoft.com/office/drawing/2014/main" id="{594AC21C-DD3C-F147-453B-2F7661BD1636}"/>
                  </a:ext>
                </a:extLst>
              </p:cNvPr>
              <p:cNvSpPr/>
              <p:nvPr/>
            </p:nvSpPr>
            <p:spPr>
              <a:xfrm>
                <a:off x="9797581" y="5166847"/>
                <a:ext cx="1523276" cy="403989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buSzPts val="1400"/>
                </a:pPr>
                <a:r>
                  <a:rPr kumimoji="1" lang="en-US" altLang="zh-TW" sz="1333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/>
                  </a:rPr>
                  <a:t>Ground Truth,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1333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</m:ctrlPr>
                      </m:sSubPr>
                      <m:e>
                        <m:r>
                          <a:rPr kumimoji="1" lang="en-US" altLang="zh-TW" sz="1333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Times New Roman"/>
                          </a:rPr>
                          <m:t>𝑦</m:t>
                        </m:r>
                      </m:e>
                      <m:sub>
                        <m:sSup>
                          <m:sSupPr>
                            <m:ctrlPr>
                              <a:rPr kumimoji="1" lang="en-US" altLang="zh-TW" sz="1333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</m:ctrlPr>
                          </m:sSupPr>
                          <m:e>
                            <m:r>
                              <a:rPr kumimoji="1" lang="en-US" altLang="zh-TW" sz="1333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  <m:t>𝑡</m:t>
                            </m:r>
                          </m:e>
                          <m:sup>
                            <m:r>
                              <a:rPr kumimoji="1" lang="en-US" altLang="zh-TW" sz="1333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Times New Roman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endParaRPr kumimoji="1" lang="en-US" altLang="zh-TW" sz="1333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/>
                </a:endParaRPr>
              </a:p>
            </p:txBody>
          </p:sp>
        </mc:Choice>
        <mc:Fallback xmlns="">
          <p:sp>
            <p:nvSpPr>
              <p:cNvPr id="2465" name="Google Shape;2339;p99">
                <a:extLst>
                  <a:ext uri="{FF2B5EF4-FFF2-40B4-BE49-F238E27FC236}">
                    <a16:creationId xmlns:a16="http://schemas.microsoft.com/office/drawing/2014/main" id="{594AC21C-DD3C-F147-453B-2F7661BD1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7581" y="5166847"/>
                <a:ext cx="1523276" cy="403989"/>
              </a:xfrm>
              <a:prstGeom prst="roundRect">
                <a:avLst>
                  <a:gd name="adj" fmla="val 0"/>
                </a:avLst>
              </a:prstGeom>
              <a:blipFill>
                <a:blip r:embed="rId2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73" name="群組 2472">
            <a:extLst>
              <a:ext uri="{FF2B5EF4-FFF2-40B4-BE49-F238E27FC236}">
                <a16:creationId xmlns:a16="http://schemas.microsoft.com/office/drawing/2014/main" id="{791E31C0-F027-FA0A-9171-C5EFF1348137}"/>
              </a:ext>
            </a:extLst>
          </p:cNvPr>
          <p:cNvGrpSpPr/>
          <p:nvPr/>
        </p:nvGrpSpPr>
        <p:grpSpPr>
          <a:xfrm>
            <a:off x="8883550" y="1365957"/>
            <a:ext cx="565917" cy="784215"/>
            <a:chOff x="7890824" y="3436418"/>
            <a:chExt cx="424438" cy="588161"/>
          </a:xfrm>
          <a:solidFill>
            <a:srgbClr val="C6A1AB"/>
          </a:solidFill>
        </p:grpSpPr>
        <p:sp>
          <p:nvSpPr>
            <p:cNvPr id="2474" name="立方體 2473">
              <a:extLst>
                <a:ext uri="{FF2B5EF4-FFF2-40B4-BE49-F238E27FC236}">
                  <a16:creationId xmlns:a16="http://schemas.microsoft.com/office/drawing/2014/main" id="{FD496A73-9978-45FF-4519-C6E9978967DA}"/>
                </a:ext>
              </a:extLst>
            </p:cNvPr>
            <p:cNvSpPr/>
            <p:nvPr/>
          </p:nvSpPr>
          <p:spPr>
            <a:xfrm flipH="1">
              <a:off x="8085185" y="3436418"/>
              <a:ext cx="230077" cy="588161"/>
            </a:xfrm>
            <a:prstGeom prst="cube">
              <a:avLst>
                <a:gd name="adj" fmla="val 69338"/>
              </a:avLst>
            </a:prstGeom>
            <a:grpFill/>
            <a:ln w="12700">
              <a:solidFill>
                <a:srgbClr val="8D727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400"/>
            </a:p>
          </p:txBody>
        </p:sp>
        <p:sp>
          <p:nvSpPr>
            <p:cNvPr id="2475" name="立方體 2474">
              <a:extLst>
                <a:ext uri="{FF2B5EF4-FFF2-40B4-BE49-F238E27FC236}">
                  <a16:creationId xmlns:a16="http://schemas.microsoft.com/office/drawing/2014/main" id="{727172C8-654C-5453-D057-6C99CCDA0D9C}"/>
                </a:ext>
              </a:extLst>
            </p:cNvPr>
            <p:cNvSpPr/>
            <p:nvPr/>
          </p:nvSpPr>
          <p:spPr>
            <a:xfrm flipH="1">
              <a:off x="8001053" y="3500547"/>
              <a:ext cx="199171" cy="475946"/>
            </a:xfrm>
            <a:prstGeom prst="cube">
              <a:avLst>
                <a:gd name="adj" fmla="val 59107"/>
              </a:avLst>
            </a:prstGeom>
            <a:grpFill/>
            <a:ln w="12700">
              <a:solidFill>
                <a:srgbClr val="8D727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400"/>
            </a:p>
          </p:txBody>
        </p:sp>
        <p:sp>
          <p:nvSpPr>
            <p:cNvPr id="2477" name="立方體 2476">
              <a:extLst>
                <a:ext uri="{FF2B5EF4-FFF2-40B4-BE49-F238E27FC236}">
                  <a16:creationId xmlns:a16="http://schemas.microsoft.com/office/drawing/2014/main" id="{8AEA90A5-7D5F-635F-CB2D-784CF6A32B55}"/>
                </a:ext>
              </a:extLst>
            </p:cNvPr>
            <p:cNvSpPr/>
            <p:nvPr/>
          </p:nvSpPr>
          <p:spPr>
            <a:xfrm flipH="1">
              <a:off x="7890824" y="3579840"/>
              <a:ext cx="175139" cy="325382"/>
            </a:xfrm>
            <a:prstGeom prst="cube">
              <a:avLst>
                <a:gd name="adj" fmla="val 51333"/>
              </a:avLst>
            </a:prstGeom>
            <a:grpFill/>
            <a:ln w="12700">
              <a:solidFill>
                <a:srgbClr val="8D727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400"/>
            </a:p>
          </p:txBody>
        </p:sp>
      </p:grpSp>
      <p:sp>
        <p:nvSpPr>
          <p:cNvPr id="2480" name="Google Shape;2256;p99">
            <a:extLst>
              <a:ext uri="{FF2B5EF4-FFF2-40B4-BE49-F238E27FC236}">
                <a16:creationId xmlns:a16="http://schemas.microsoft.com/office/drawing/2014/main" id="{32C6762C-6672-2686-CC1A-E6B0D6CACFF7}"/>
              </a:ext>
            </a:extLst>
          </p:cNvPr>
          <p:cNvSpPr/>
          <p:nvPr/>
        </p:nvSpPr>
        <p:spPr>
          <a:xfrm rot="16200000">
            <a:off x="8563526" y="1315899"/>
            <a:ext cx="1204527" cy="798855"/>
          </a:xfrm>
          <a:prstGeom prst="trapezoid">
            <a:avLst>
              <a:gd name="adj" fmla="val 39002"/>
            </a:avLst>
          </a:prstGeom>
          <a:solidFill>
            <a:srgbClr val="F4C3C4">
              <a:alpha val="75000"/>
            </a:srgbClr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zh-TW" altLang="en-US" sz="1333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83" name="Google Shape;2339;p99">
                <a:extLst>
                  <a:ext uri="{FF2B5EF4-FFF2-40B4-BE49-F238E27FC236}">
                    <a16:creationId xmlns:a16="http://schemas.microsoft.com/office/drawing/2014/main" id="{4EA71383-2540-FF0F-850E-3D85E70C6516}"/>
                  </a:ext>
                </a:extLst>
              </p:cNvPr>
              <p:cNvSpPr/>
              <p:nvPr/>
            </p:nvSpPr>
            <p:spPr>
              <a:xfrm>
                <a:off x="8786224" y="1569667"/>
                <a:ext cx="846872" cy="370839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</a:pPr>
                <a:r>
                  <a:rPr lang="en-US" altLang="zh-TW" sz="1333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Decoder</a:t>
                </a:r>
              </a:p>
              <a:p>
                <a:pPr lvl="0" algn="ctr">
                  <a:buSzPts val="1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333" i="1">
                              <a:latin typeface="Cambria Math" panose="02040503050406030204" pitchFamily="18" charset="0"/>
                              <a:ea typeface="Times New Roman"/>
                              <a:cs typeface="Times New Roman" panose="02020603050405020304" pitchFamily="18" charset="0"/>
                              <a:sym typeface="Times New Roman"/>
                            </a:rPr>
                          </m:ctrlPr>
                        </m:sSubPr>
                        <m:e>
                          <m:r>
                            <a:rPr lang="en-US" altLang="zh-TW" sz="1333" i="1">
                              <a:latin typeface="Cambria Math" panose="02040503050406030204" pitchFamily="18" charset="0"/>
                              <a:ea typeface="Times New Roman"/>
                              <a:cs typeface="Times New Roman" panose="02020603050405020304" pitchFamily="18" charset="0"/>
                              <a:sym typeface="Times New Roman"/>
                            </a:rPr>
                            <m:t>𝐷</m:t>
                          </m:r>
                        </m:e>
                        <m:sub>
                          <m:r>
                            <a:rPr lang="en-US" altLang="zh-TW" sz="1333" i="1">
                              <a:latin typeface="Cambria Math" panose="02040503050406030204" pitchFamily="18" charset="0"/>
                              <a:ea typeface="Times New Roman"/>
                              <a:cs typeface="Times New Roman" panose="02020603050405020304" pitchFamily="18" charset="0"/>
                              <a:sym typeface="Times New Roman"/>
                            </a:rPr>
                            <m:t>𝜃</m:t>
                          </m:r>
                        </m:sub>
                      </m:sSub>
                    </m:oMath>
                  </m:oMathPara>
                </a14:m>
                <a:endParaRPr sz="1333" dirty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endParaRPr>
              </a:p>
            </p:txBody>
          </p:sp>
        </mc:Choice>
        <mc:Fallback xmlns="">
          <p:sp>
            <p:nvSpPr>
              <p:cNvPr id="2483" name="Google Shape;2339;p99">
                <a:extLst>
                  <a:ext uri="{FF2B5EF4-FFF2-40B4-BE49-F238E27FC236}">
                    <a16:creationId xmlns:a16="http://schemas.microsoft.com/office/drawing/2014/main" id="{4EA71383-2540-FF0F-850E-3D85E70C65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6224" y="1569667"/>
                <a:ext cx="846872" cy="370839"/>
              </a:xfrm>
              <a:prstGeom prst="roundRect">
                <a:avLst>
                  <a:gd name="adj" fmla="val 0"/>
                </a:avLst>
              </a:prstGeom>
              <a:blipFill>
                <a:blip r:embed="rId28"/>
                <a:stretch>
                  <a:fillRect t="-16667" b="-1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84" name="圖形 2483" descr="火 以實心填滿">
            <a:extLst>
              <a:ext uri="{FF2B5EF4-FFF2-40B4-BE49-F238E27FC236}">
                <a16:creationId xmlns:a16="http://schemas.microsoft.com/office/drawing/2014/main" id="{BC94DC99-1E6D-AD95-59B4-C0B49CF6116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385924" y="2031443"/>
            <a:ext cx="213232" cy="213232"/>
          </a:xfrm>
          <a:prstGeom prst="rect">
            <a:avLst/>
          </a:prstGeom>
        </p:spPr>
      </p:pic>
      <p:sp>
        <p:nvSpPr>
          <p:cNvPr id="2490" name="右彎箭號 2489">
            <a:extLst>
              <a:ext uri="{FF2B5EF4-FFF2-40B4-BE49-F238E27FC236}">
                <a16:creationId xmlns:a16="http://schemas.microsoft.com/office/drawing/2014/main" id="{C3E857EA-AA2F-3FFE-BE28-14C9682CB404}"/>
              </a:ext>
            </a:extLst>
          </p:cNvPr>
          <p:cNvSpPr/>
          <p:nvPr/>
        </p:nvSpPr>
        <p:spPr>
          <a:xfrm flipV="1">
            <a:off x="3172114" y="1704353"/>
            <a:ext cx="239772" cy="2709308"/>
          </a:xfrm>
          <a:prstGeom prst="bentArrow">
            <a:avLst>
              <a:gd name="adj1" fmla="val 9859"/>
              <a:gd name="adj2" fmla="val 24282"/>
              <a:gd name="adj3" fmla="val 38195"/>
              <a:gd name="adj4" fmla="val 32001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solidFill>
                <a:schemeClr val="tx1"/>
              </a:solidFill>
            </a:endParaRPr>
          </a:p>
        </p:txBody>
      </p:sp>
      <p:pic>
        <p:nvPicPr>
          <p:cNvPr id="2497" name="Google Shape;2336;p99">
            <a:extLst>
              <a:ext uri="{FF2B5EF4-FFF2-40B4-BE49-F238E27FC236}">
                <a16:creationId xmlns:a16="http://schemas.microsoft.com/office/drawing/2014/main" id="{EAEFC5B4-8F43-9859-AB13-BCEB098EBA0E}"/>
              </a:ext>
            </a:extLst>
          </p:cNvPr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9792723" y="1133787"/>
            <a:ext cx="1200125" cy="1200127"/>
          </a:xfrm>
          <a:prstGeom prst="rect">
            <a:avLst/>
          </a:prstGeom>
          <a:noFill/>
          <a:ln>
            <a:noFill/>
          </a:ln>
        </p:spPr>
      </p:pic>
      <p:sp>
        <p:nvSpPr>
          <p:cNvPr id="2513" name="向右箭號 2512">
            <a:extLst>
              <a:ext uri="{FF2B5EF4-FFF2-40B4-BE49-F238E27FC236}">
                <a16:creationId xmlns:a16="http://schemas.microsoft.com/office/drawing/2014/main" id="{633502EA-BACF-66E0-2626-67A83DE2E80F}"/>
              </a:ext>
            </a:extLst>
          </p:cNvPr>
          <p:cNvSpPr/>
          <p:nvPr/>
        </p:nvSpPr>
        <p:spPr>
          <a:xfrm>
            <a:off x="3635918" y="3094347"/>
            <a:ext cx="224815" cy="120029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2521" name="立方體 2520">
            <a:extLst>
              <a:ext uri="{FF2B5EF4-FFF2-40B4-BE49-F238E27FC236}">
                <a16:creationId xmlns:a16="http://schemas.microsoft.com/office/drawing/2014/main" id="{1F93E5CD-CEAC-59ED-ACC4-B080933D879D}"/>
              </a:ext>
            </a:extLst>
          </p:cNvPr>
          <p:cNvSpPr/>
          <p:nvPr/>
        </p:nvSpPr>
        <p:spPr>
          <a:xfrm>
            <a:off x="8234759" y="1455023"/>
            <a:ext cx="288892" cy="288892"/>
          </a:xfrm>
          <a:prstGeom prst="cube">
            <a:avLst/>
          </a:prstGeom>
          <a:solidFill>
            <a:srgbClr val="C8A38A"/>
          </a:solidFill>
          <a:ln w="6350">
            <a:solidFill>
              <a:srgbClr val="C8934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4" name="文字方塊 2523">
                <a:extLst>
                  <a:ext uri="{FF2B5EF4-FFF2-40B4-BE49-F238E27FC236}">
                    <a16:creationId xmlns:a16="http://schemas.microsoft.com/office/drawing/2014/main" id="{71B0C3E9-A4DF-0AFE-0D7E-AE0EBEA56983}"/>
                  </a:ext>
                </a:extLst>
              </p:cNvPr>
              <p:cNvSpPr txBox="1"/>
              <p:nvPr/>
            </p:nvSpPr>
            <p:spPr>
              <a:xfrm>
                <a:off x="8133041" y="1150363"/>
                <a:ext cx="528407" cy="307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TW" sz="1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kumimoji="1" lang="en-US" altLang="zh-TW" sz="12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kumimoji="1" lang="en-US" altLang="zh-TW" sz="12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kumimoji="1"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TW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kumimoji="1" lang="en-US" altLang="zh-TW" sz="12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kumimoji="1" lang="en-US" altLang="zh-TW" sz="1200" dirty="0"/>
                  <a:t> </a:t>
                </a:r>
                <a:endParaRPr kumimoji="1" lang="zh-TW" altLang="en-US" sz="1200" dirty="0"/>
              </a:p>
            </p:txBody>
          </p:sp>
        </mc:Choice>
        <mc:Fallback xmlns="">
          <p:sp>
            <p:nvSpPr>
              <p:cNvPr id="2524" name="文字方塊 2523">
                <a:extLst>
                  <a:ext uri="{FF2B5EF4-FFF2-40B4-BE49-F238E27FC236}">
                    <a16:creationId xmlns:a16="http://schemas.microsoft.com/office/drawing/2014/main" id="{71B0C3E9-A4DF-0AFE-0D7E-AE0EBEA56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041" y="1150363"/>
                <a:ext cx="528407" cy="30752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29" name="圓角矩形 2528">
            <a:extLst>
              <a:ext uri="{FF2B5EF4-FFF2-40B4-BE49-F238E27FC236}">
                <a16:creationId xmlns:a16="http://schemas.microsoft.com/office/drawing/2014/main" id="{7C0BE3B8-6C52-4032-B8BC-6C14C57D9417}"/>
              </a:ext>
            </a:extLst>
          </p:cNvPr>
          <p:cNvSpPr/>
          <p:nvPr/>
        </p:nvSpPr>
        <p:spPr>
          <a:xfrm>
            <a:off x="7679777" y="3017527"/>
            <a:ext cx="923465" cy="423661"/>
          </a:xfrm>
          <a:prstGeom prst="roundRect">
            <a:avLst/>
          </a:prstGeom>
          <a:noFill/>
          <a:ln w="9525">
            <a:noFill/>
            <a:prstDash val="sys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</a:p>
          <a:p>
            <a:pPr algn="ctr"/>
            <a:endParaRPr kumimoji="1" lang="en-US" altLang="zh-TW" sz="1067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en-US" altLang="zh-TW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Alignment</a:t>
            </a:r>
            <a:endParaRPr kumimoji="1" lang="zh-TW" altLang="en-US" sz="1067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32" name="群組 2531">
            <a:extLst>
              <a:ext uri="{FF2B5EF4-FFF2-40B4-BE49-F238E27FC236}">
                <a16:creationId xmlns:a16="http://schemas.microsoft.com/office/drawing/2014/main" id="{D0EFF247-7FC3-F6DB-A10E-3F44EA3A9E3B}"/>
              </a:ext>
            </a:extLst>
          </p:cNvPr>
          <p:cNvGrpSpPr/>
          <p:nvPr/>
        </p:nvGrpSpPr>
        <p:grpSpPr>
          <a:xfrm>
            <a:off x="4221152" y="1497615"/>
            <a:ext cx="302937" cy="226592"/>
            <a:chOff x="9219327" y="4876108"/>
            <a:chExt cx="236629" cy="41633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533" name="右彎箭號 2532">
              <a:extLst>
                <a:ext uri="{FF2B5EF4-FFF2-40B4-BE49-F238E27FC236}">
                  <a16:creationId xmlns:a16="http://schemas.microsoft.com/office/drawing/2014/main" id="{89506BA0-A2B2-571F-E66D-D75E9C369B98}"/>
                </a:ext>
              </a:extLst>
            </p:cNvPr>
            <p:cNvSpPr/>
            <p:nvPr/>
          </p:nvSpPr>
          <p:spPr>
            <a:xfrm rot="16200000" flipV="1">
              <a:off x="9175763" y="5104381"/>
              <a:ext cx="231628" cy="144499"/>
            </a:xfrm>
            <a:prstGeom prst="bentArrow">
              <a:avLst>
                <a:gd name="adj1" fmla="val 20766"/>
                <a:gd name="adj2" fmla="val 17914"/>
                <a:gd name="adj3" fmla="val 0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534" name="右彎箭號 2533">
              <a:extLst>
                <a:ext uri="{FF2B5EF4-FFF2-40B4-BE49-F238E27FC236}">
                  <a16:creationId xmlns:a16="http://schemas.microsoft.com/office/drawing/2014/main" id="{23C855B2-BAE3-A5D9-016F-5EF44626BBB7}"/>
                </a:ext>
              </a:extLst>
            </p:cNvPr>
            <p:cNvSpPr/>
            <p:nvPr/>
          </p:nvSpPr>
          <p:spPr>
            <a:xfrm rot="10800000" flipH="1" flipV="1">
              <a:off x="9335822" y="4876108"/>
              <a:ext cx="120134" cy="201373"/>
            </a:xfrm>
            <a:prstGeom prst="bentArrow">
              <a:avLst>
                <a:gd name="adj1" fmla="val 25730"/>
                <a:gd name="adj2" fmla="val 33441"/>
                <a:gd name="adj3" fmla="val 50000"/>
                <a:gd name="adj4" fmla="val 4063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35" name="群組 2534">
            <a:extLst>
              <a:ext uri="{FF2B5EF4-FFF2-40B4-BE49-F238E27FC236}">
                <a16:creationId xmlns:a16="http://schemas.microsoft.com/office/drawing/2014/main" id="{69716B8D-3208-28AE-6BF4-D191A2FE4507}"/>
              </a:ext>
            </a:extLst>
          </p:cNvPr>
          <p:cNvGrpSpPr/>
          <p:nvPr/>
        </p:nvGrpSpPr>
        <p:grpSpPr>
          <a:xfrm flipV="1">
            <a:off x="4778108" y="1519558"/>
            <a:ext cx="307169" cy="198631"/>
            <a:chOff x="9216021" y="4876108"/>
            <a:chExt cx="239935" cy="41633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536" name="右彎箭號 2535">
              <a:extLst>
                <a:ext uri="{FF2B5EF4-FFF2-40B4-BE49-F238E27FC236}">
                  <a16:creationId xmlns:a16="http://schemas.microsoft.com/office/drawing/2014/main" id="{23D2C18B-BB39-BC14-1E98-27C1ADA93EAB}"/>
                </a:ext>
              </a:extLst>
            </p:cNvPr>
            <p:cNvSpPr/>
            <p:nvPr/>
          </p:nvSpPr>
          <p:spPr>
            <a:xfrm rot="16200000" flipV="1">
              <a:off x="9172456" y="5104381"/>
              <a:ext cx="231629" cy="144499"/>
            </a:xfrm>
            <a:prstGeom prst="bentArrow">
              <a:avLst>
                <a:gd name="adj1" fmla="val 20766"/>
                <a:gd name="adj2" fmla="val 17914"/>
                <a:gd name="adj3" fmla="val 0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537" name="右彎箭號 2536">
              <a:extLst>
                <a:ext uri="{FF2B5EF4-FFF2-40B4-BE49-F238E27FC236}">
                  <a16:creationId xmlns:a16="http://schemas.microsoft.com/office/drawing/2014/main" id="{949F4DD3-CFE3-C9FA-C2DE-03838FBD3A75}"/>
                </a:ext>
              </a:extLst>
            </p:cNvPr>
            <p:cNvSpPr/>
            <p:nvPr/>
          </p:nvSpPr>
          <p:spPr>
            <a:xfrm rot="10800000" flipH="1" flipV="1">
              <a:off x="9335822" y="4876108"/>
              <a:ext cx="120134" cy="201373"/>
            </a:xfrm>
            <a:prstGeom prst="bentArrow">
              <a:avLst>
                <a:gd name="adj1" fmla="val 25730"/>
                <a:gd name="adj2" fmla="val 33441"/>
                <a:gd name="adj3" fmla="val 50000"/>
                <a:gd name="adj4" fmla="val 4063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41" name="群組 2540">
            <a:extLst>
              <a:ext uri="{FF2B5EF4-FFF2-40B4-BE49-F238E27FC236}">
                <a16:creationId xmlns:a16="http://schemas.microsoft.com/office/drawing/2014/main" id="{1208FB0C-98D2-9223-0AFD-EC3DDAC32046}"/>
              </a:ext>
            </a:extLst>
          </p:cNvPr>
          <p:cNvGrpSpPr/>
          <p:nvPr/>
        </p:nvGrpSpPr>
        <p:grpSpPr>
          <a:xfrm>
            <a:off x="4776605" y="1755854"/>
            <a:ext cx="307169" cy="198631"/>
            <a:chOff x="9216021" y="4876108"/>
            <a:chExt cx="239935" cy="41633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542" name="右彎箭號 2541">
              <a:extLst>
                <a:ext uri="{FF2B5EF4-FFF2-40B4-BE49-F238E27FC236}">
                  <a16:creationId xmlns:a16="http://schemas.microsoft.com/office/drawing/2014/main" id="{878D3BD2-EB0C-B79D-0E65-FFE2E5488574}"/>
                </a:ext>
              </a:extLst>
            </p:cNvPr>
            <p:cNvSpPr/>
            <p:nvPr/>
          </p:nvSpPr>
          <p:spPr>
            <a:xfrm rot="16200000" flipV="1">
              <a:off x="9172456" y="5104381"/>
              <a:ext cx="231629" cy="144499"/>
            </a:xfrm>
            <a:prstGeom prst="bentArrow">
              <a:avLst>
                <a:gd name="adj1" fmla="val 20766"/>
                <a:gd name="adj2" fmla="val 17914"/>
                <a:gd name="adj3" fmla="val 0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543" name="右彎箭號 2542">
              <a:extLst>
                <a:ext uri="{FF2B5EF4-FFF2-40B4-BE49-F238E27FC236}">
                  <a16:creationId xmlns:a16="http://schemas.microsoft.com/office/drawing/2014/main" id="{8F78BA12-1B1A-673B-D766-DE3EE938C061}"/>
                </a:ext>
              </a:extLst>
            </p:cNvPr>
            <p:cNvSpPr/>
            <p:nvPr/>
          </p:nvSpPr>
          <p:spPr>
            <a:xfrm rot="10800000" flipH="1" flipV="1">
              <a:off x="9335822" y="4876108"/>
              <a:ext cx="120134" cy="201373"/>
            </a:xfrm>
            <a:prstGeom prst="bentArrow">
              <a:avLst>
                <a:gd name="adj1" fmla="val 25730"/>
                <a:gd name="adj2" fmla="val 33441"/>
                <a:gd name="adj3" fmla="val 50000"/>
                <a:gd name="adj4" fmla="val 4063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44" name="直線箭頭接點 2543">
            <a:extLst>
              <a:ext uri="{FF2B5EF4-FFF2-40B4-BE49-F238E27FC236}">
                <a16:creationId xmlns:a16="http://schemas.microsoft.com/office/drawing/2014/main" id="{CF4CA849-CF96-4546-9BB4-3A334B7DC5D4}"/>
              </a:ext>
            </a:extLst>
          </p:cNvPr>
          <p:cNvCxnSpPr>
            <a:cxnSpLocks/>
          </p:cNvCxnSpPr>
          <p:nvPr/>
        </p:nvCxnSpPr>
        <p:spPr>
          <a:xfrm>
            <a:off x="6187165" y="1732047"/>
            <a:ext cx="175519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46" name="群組 2545">
            <a:extLst>
              <a:ext uri="{FF2B5EF4-FFF2-40B4-BE49-F238E27FC236}">
                <a16:creationId xmlns:a16="http://schemas.microsoft.com/office/drawing/2014/main" id="{574B0B96-8DDA-EB41-7807-0D23FCE39A7B}"/>
              </a:ext>
            </a:extLst>
          </p:cNvPr>
          <p:cNvGrpSpPr/>
          <p:nvPr/>
        </p:nvGrpSpPr>
        <p:grpSpPr>
          <a:xfrm flipV="1">
            <a:off x="4823633" y="4384649"/>
            <a:ext cx="307169" cy="198631"/>
            <a:chOff x="9216021" y="4876108"/>
            <a:chExt cx="239935" cy="41633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547" name="右彎箭號 2546">
              <a:extLst>
                <a:ext uri="{FF2B5EF4-FFF2-40B4-BE49-F238E27FC236}">
                  <a16:creationId xmlns:a16="http://schemas.microsoft.com/office/drawing/2014/main" id="{84B27898-5311-6E89-5BD2-EB84F301E2A2}"/>
                </a:ext>
              </a:extLst>
            </p:cNvPr>
            <p:cNvSpPr/>
            <p:nvPr/>
          </p:nvSpPr>
          <p:spPr>
            <a:xfrm rot="16200000" flipV="1">
              <a:off x="9172456" y="5104381"/>
              <a:ext cx="231629" cy="144499"/>
            </a:xfrm>
            <a:prstGeom prst="bentArrow">
              <a:avLst>
                <a:gd name="adj1" fmla="val 20766"/>
                <a:gd name="adj2" fmla="val 17914"/>
                <a:gd name="adj3" fmla="val 0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548" name="右彎箭號 2547">
              <a:extLst>
                <a:ext uri="{FF2B5EF4-FFF2-40B4-BE49-F238E27FC236}">
                  <a16:creationId xmlns:a16="http://schemas.microsoft.com/office/drawing/2014/main" id="{384D3F1D-2686-AF32-5E16-2DA0A94F6AFD}"/>
                </a:ext>
              </a:extLst>
            </p:cNvPr>
            <p:cNvSpPr/>
            <p:nvPr/>
          </p:nvSpPr>
          <p:spPr>
            <a:xfrm rot="10800000" flipH="1" flipV="1">
              <a:off x="9335822" y="4876108"/>
              <a:ext cx="120134" cy="201373"/>
            </a:xfrm>
            <a:prstGeom prst="bentArrow">
              <a:avLst>
                <a:gd name="adj1" fmla="val 25730"/>
                <a:gd name="adj2" fmla="val 33441"/>
                <a:gd name="adj3" fmla="val 50000"/>
                <a:gd name="adj4" fmla="val 4063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52" name="直線箭頭接點 2551">
            <a:extLst>
              <a:ext uri="{FF2B5EF4-FFF2-40B4-BE49-F238E27FC236}">
                <a16:creationId xmlns:a16="http://schemas.microsoft.com/office/drawing/2014/main" id="{069E5E12-0F99-EAD9-27CB-EB9E5903491C}"/>
              </a:ext>
            </a:extLst>
          </p:cNvPr>
          <p:cNvCxnSpPr>
            <a:cxnSpLocks/>
          </p:cNvCxnSpPr>
          <p:nvPr/>
        </p:nvCxnSpPr>
        <p:spPr>
          <a:xfrm>
            <a:off x="4221151" y="4854585"/>
            <a:ext cx="33742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3" name="群組 2552">
            <a:extLst>
              <a:ext uri="{FF2B5EF4-FFF2-40B4-BE49-F238E27FC236}">
                <a16:creationId xmlns:a16="http://schemas.microsoft.com/office/drawing/2014/main" id="{9D1A68E5-7DCB-22D7-FEE0-7F35BEA40270}"/>
              </a:ext>
            </a:extLst>
          </p:cNvPr>
          <p:cNvGrpSpPr/>
          <p:nvPr/>
        </p:nvGrpSpPr>
        <p:grpSpPr>
          <a:xfrm>
            <a:off x="4819625" y="4662601"/>
            <a:ext cx="307169" cy="198631"/>
            <a:chOff x="9216021" y="4876108"/>
            <a:chExt cx="239935" cy="416337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554" name="右彎箭號 2553">
              <a:extLst>
                <a:ext uri="{FF2B5EF4-FFF2-40B4-BE49-F238E27FC236}">
                  <a16:creationId xmlns:a16="http://schemas.microsoft.com/office/drawing/2014/main" id="{29224CAA-DDA7-A4B3-DB41-1E4598ECCC4B}"/>
                </a:ext>
              </a:extLst>
            </p:cNvPr>
            <p:cNvSpPr/>
            <p:nvPr/>
          </p:nvSpPr>
          <p:spPr>
            <a:xfrm rot="16200000" flipV="1">
              <a:off x="9172456" y="5104381"/>
              <a:ext cx="231629" cy="144499"/>
            </a:xfrm>
            <a:prstGeom prst="bentArrow">
              <a:avLst>
                <a:gd name="adj1" fmla="val 20766"/>
                <a:gd name="adj2" fmla="val 17914"/>
                <a:gd name="adj3" fmla="val 0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2555" name="右彎箭號 2554">
              <a:extLst>
                <a:ext uri="{FF2B5EF4-FFF2-40B4-BE49-F238E27FC236}">
                  <a16:creationId xmlns:a16="http://schemas.microsoft.com/office/drawing/2014/main" id="{4FA364B9-6491-BE46-7442-03AE087C6FFD}"/>
                </a:ext>
              </a:extLst>
            </p:cNvPr>
            <p:cNvSpPr/>
            <p:nvPr/>
          </p:nvSpPr>
          <p:spPr>
            <a:xfrm rot="10800000" flipH="1" flipV="1">
              <a:off x="9335822" y="4876108"/>
              <a:ext cx="120134" cy="201373"/>
            </a:xfrm>
            <a:prstGeom prst="bentArrow">
              <a:avLst>
                <a:gd name="adj1" fmla="val 25730"/>
                <a:gd name="adj2" fmla="val 33441"/>
                <a:gd name="adj3" fmla="val 50000"/>
                <a:gd name="adj4" fmla="val 4063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557" name="直線箭頭接點 2556">
            <a:extLst>
              <a:ext uri="{FF2B5EF4-FFF2-40B4-BE49-F238E27FC236}">
                <a16:creationId xmlns:a16="http://schemas.microsoft.com/office/drawing/2014/main" id="{D0AA03AD-8AFF-9945-9E9F-ADB2F6BA2777}"/>
              </a:ext>
            </a:extLst>
          </p:cNvPr>
          <p:cNvCxnSpPr>
            <a:cxnSpLocks/>
          </p:cNvCxnSpPr>
          <p:nvPr/>
        </p:nvCxnSpPr>
        <p:spPr>
          <a:xfrm>
            <a:off x="4212564" y="4379096"/>
            <a:ext cx="337424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8" name="直線箭頭接點 2557">
            <a:extLst>
              <a:ext uri="{FF2B5EF4-FFF2-40B4-BE49-F238E27FC236}">
                <a16:creationId xmlns:a16="http://schemas.microsoft.com/office/drawing/2014/main" id="{3A343E02-5334-94C5-54FF-C45CCE51E5AB}"/>
              </a:ext>
            </a:extLst>
          </p:cNvPr>
          <p:cNvCxnSpPr>
            <a:cxnSpLocks/>
          </p:cNvCxnSpPr>
          <p:nvPr/>
        </p:nvCxnSpPr>
        <p:spPr>
          <a:xfrm>
            <a:off x="6231833" y="4611893"/>
            <a:ext cx="202035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1" name="群組 2560">
            <a:extLst>
              <a:ext uri="{FF2B5EF4-FFF2-40B4-BE49-F238E27FC236}">
                <a16:creationId xmlns:a16="http://schemas.microsoft.com/office/drawing/2014/main" id="{D73233C4-236F-762D-6EFF-CC420403703C}"/>
              </a:ext>
            </a:extLst>
          </p:cNvPr>
          <p:cNvGrpSpPr/>
          <p:nvPr/>
        </p:nvGrpSpPr>
        <p:grpSpPr>
          <a:xfrm flipV="1">
            <a:off x="5160401" y="1256832"/>
            <a:ext cx="1825569" cy="530088"/>
            <a:chOff x="8768958" y="4876108"/>
            <a:chExt cx="663736" cy="40444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562" name="右彎箭號 2561">
              <a:extLst>
                <a:ext uri="{FF2B5EF4-FFF2-40B4-BE49-F238E27FC236}">
                  <a16:creationId xmlns:a16="http://schemas.microsoft.com/office/drawing/2014/main" id="{BC9360A6-C270-0B11-6540-C37C3EE6A593}"/>
                </a:ext>
              </a:extLst>
            </p:cNvPr>
            <p:cNvSpPr/>
            <p:nvPr/>
          </p:nvSpPr>
          <p:spPr>
            <a:xfrm rot="16200000" flipV="1">
              <a:off x="8936990" y="4880889"/>
              <a:ext cx="231629" cy="567694"/>
            </a:xfrm>
            <a:prstGeom prst="bentArrow">
              <a:avLst>
                <a:gd name="adj1" fmla="val 6980"/>
                <a:gd name="adj2" fmla="val 4885"/>
                <a:gd name="adj3" fmla="val 1716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63" name="右彎箭號 2562">
              <a:extLst>
                <a:ext uri="{FF2B5EF4-FFF2-40B4-BE49-F238E27FC236}">
                  <a16:creationId xmlns:a16="http://schemas.microsoft.com/office/drawing/2014/main" id="{F3181466-7D35-629C-292A-103F179F0D17}"/>
                </a:ext>
              </a:extLst>
            </p:cNvPr>
            <p:cNvSpPr/>
            <p:nvPr/>
          </p:nvSpPr>
          <p:spPr>
            <a:xfrm rot="10800000" flipH="1" flipV="1">
              <a:off x="9327553" y="4876108"/>
              <a:ext cx="105141" cy="201374"/>
            </a:xfrm>
            <a:prstGeom prst="bentArrow">
              <a:avLst>
                <a:gd name="adj1" fmla="val 8579"/>
                <a:gd name="adj2" fmla="val 19432"/>
                <a:gd name="adj3" fmla="val 38001"/>
                <a:gd name="adj4" fmla="val 4063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64" name="右彎箭號 2563">
            <a:extLst>
              <a:ext uri="{FF2B5EF4-FFF2-40B4-BE49-F238E27FC236}">
                <a16:creationId xmlns:a16="http://schemas.microsoft.com/office/drawing/2014/main" id="{36E9DB84-F1BD-3E44-B571-63E51BF841C8}"/>
              </a:ext>
            </a:extLst>
          </p:cNvPr>
          <p:cNvSpPr/>
          <p:nvPr/>
        </p:nvSpPr>
        <p:spPr>
          <a:xfrm rot="16200000" flipH="1">
            <a:off x="5011814" y="1173195"/>
            <a:ext cx="311836" cy="474623"/>
          </a:xfrm>
          <a:prstGeom prst="bentArrow">
            <a:avLst>
              <a:gd name="adj1" fmla="val 20766"/>
              <a:gd name="adj2" fmla="val 3860"/>
              <a:gd name="adj3" fmla="val 0"/>
              <a:gd name="adj4" fmla="val 4375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6" name="文字方塊 2565">
                <a:extLst>
                  <a:ext uri="{FF2B5EF4-FFF2-40B4-BE49-F238E27FC236}">
                    <a16:creationId xmlns:a16="http://schemas.microsoft.com/office/drawing/2014/main" id="{7B92DBBF-E792-E0A0-E5F0-D6A797C95B6F}"/>
                  </a:ext>
                </a:extLst>
              </p:cNvPr>
              <p:cNvSpPr txBox="1"/>
              <p:nvPr/>
            </p:nvSpPr>
            <p:spPr>
              <a:xfrm>
                <a:off x="4641482" y="626270"/>
                <a:ext cx="3335961" cy="315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TW" sz="1333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1333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TW" sz="1333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TW" sz="1333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sub>
                    </m:sSub>
                    <m:r>
                      <a:rPr kumimoji="1" lang="en-US" altLang="zh-TW" sz="1333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(.)</m:t>
                    </m:r>
                  </m:oMath>
                </a14:m>
                <a:r>
                  <a:rPr kumimoji="1" lang="en-US" altLang="zh-TW" sz="1333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&amp; Prediction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1333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TW" sz="1333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TW" sz="1333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sub>
                    </m:sSub>
                    <m:r>
                      <a:rPr kumimoji="1" lang="en-US" altLang="zh-TW" sz="1333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(.)</m:t>
                    </m:r>
                  </m:oMath>
                </a14:m>
                <a:endParaRPr kumimoji="1" lang="zh-TW" altLang="en-US" sz="1333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66" name="文字方塊 2565">
                <a:extLst>
                  <a:ext uri="{FF2B5EF4-FFF2-40B4-BE49-F238E27FC236}">
                    <a16:creationId xmlns:a16="http://schemas.microsoft.com/office/drawing/2014/main" id="{7B92DBBF-E792-E0A0-E5F0-D6A797C95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482" y="626270"/>
                <a:ext cx="3335961" cy="315984"/>
              </a:xfrm>
              <a:prstGeom prst="rect">
                <a:avLst/>
              </a:prstGeom>
              <a:blipFill>
                <a:blip r:embed="rId31"/>
                <a:stretch>
                  <a:fillRect t="-3846" b="-115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72" name="群組 2571">
            <a:extLst>
              <a:ext uri="{FF2B5EF4-FFF2-40B4-BE49-F238E27FC236}">
                <a16:creationId xmlns:a16="http://schemas.microsoft.com/office/drawing/2014/main" id="{341A688A-CCF9-625A-8E3A-153CB31538FE}"/>
              </a:ext>
            </a:extLst>
          </p:cNvPr>
          <p:cNvGrpSpPr/>
          <p:nvPr/>
        </p:nvGrpSpPr>
        <p:grpSpPr>
          <a:xfrm>
            <a:off x="5169335" y="4543089"/>
            <a:ext cx="1951852" cy="553687"/>
            <a:chOff x="8771055" y="4876108"/>
            <a:chExt cx="684858" cy="398308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573" name="右彎箭號 2572">
              <a:extLst>
                <a:ext uri="{FF2B5EF4-FFF2-40B4-BE49-F238E27FC236}">
                  <a16:creationId xmlns:a16="http://schemas.microsoft.com/office/drawing/2014/main" id="{3235B8FD-33A6-28C2-3AAD-2AFA2B2EE84C}"/>
                </a:ext>
              </a:extLst>
            </p:cNvPr>
            <p:cNvSpPr/>
            <p:nvPr/>
          </p:nvSpPr>
          <p:spPr>
            <a:xfrm rot="16200000" flipV="1">
              <a:off x="8939087" y="4874755"/>
              <a:ext cx="231629" cy="567694"/>
            </a:xfrm>
            <a:prstGeom prst="bentArrow">
              <a:avLst>
                <a:gd name="adj1" fmla="val 7122"/>
                <a:gd name="adj2" fmla="val 4885"/>
                <a:gd name="adj3" fmla="val 1716"/>
                <a:gd name="adj4" fmla="val 4375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74" name="右彎箭號 2573">
              <a:extLst>
                <a:ext uri="{FF2B5EF4-FFF2-40B4-BE49-F238E27FC236}">
                  <a16:creationId xmlns:a16="http://schemas.microsoft.com/office/drawing/2014/main" id="{AD16C0B6-A8E2-BE26-EB67-A0E813A546AE}"/>
                </a:ext>
              </a:extLst>
            </p:cNvPr>
            <p:cNvSpPr/>
            <p:nvPr/>
          </p:nvSpPr>
          <p:spPr>
            <a:xfrm rot="10800000" flipH="1" flipV="1">
              <a:off x="9329049" y="4876108"/>
              <a:ext cx="126864" cy="201374"/>
            </a:xfrm>
            <a:prstGeom prst="bentArrow">
              <a:avLst>
                <a:gd name="adj1" fmla="val 8741"/>
                <a:gd name="adj2" fmla="val 23442"/>
                <a:gd name="adj3" fmla="val 38001"/>
                <a:gd name="adj4" fmla="val 4063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75" name="右彎箭號 2574">
            <a:extLst>
              <a:ext uri="{FF2B5EF4-FFF2-40B4-BE49-F238E27FC236}">
                <a16:creationId xmlns:a16="http://schemas.microsoft.com/office/drawing/2014/main" id="{31AC258D-BEC5-2600-81E3-257DBB2A124A}"/>
              </a:ext>
            </a:extLst>
          </p:cNvPr>
          <p:cNvSpPr/>
          <p:nvPr/>
        </p:nvSpPr>
        <p:spPr>
          <a:xfrm rot="5400000" flipH="1" flipV="1">
            <a:off x="5053241" y="4704730"/>
            <a:ext cx="311836" cy="474623"/>
          </a:xfrm>
          <a:prstGeom prst="bentArrow">
            <a:avLst>
              <a:gd name="adj1" fmla="val 20766"/>
              <a:gd name="adj2" fmla="val 3860"/>
              <a:gd name="adj3" fmla="val 0"/>
              <a:gd name="adj4" fmla="val 4375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2593" name="右彎箭號 2592">
            <a:extLst>
              <a:ext uri="{FF2B5EF4-FFF2-40B4-BE49-F238E27FC236}">
                <a16:creationId xmlns:a16="http://schemas.microsoft.com/office/drawing/2014/main" id="{6EF17442-173F-1993-C0A8-4C62ED04FBC5}"/>
              </a:ext>
            </a:extLst>
          </p:cNvPr>
          <p:cNvSpPr/>
          <p:nvPr/>
        </p:nvSpPr>
        <p:spPr>
          <a:xfrm rot="16200000" flipV="1">
            <a:off x="6490003" y="1674102"/>
            <a:ext cx="770268" cy="1439161"/>
          </a:xfrm>
          <a:prstGeom prst="bentArrow">
            <a:avLst>
              <a:gd name="adj1" fmla="val 3234"/>
              <a:gd name="adj2" fmla="val 7074"/>
              <a:gd name="adj3" fmla="val 12680"/>
              <a:gd name="adj4" fmla="val 32001"/>
            </a:avLst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solidFill>
                <a:schemeClr val="tx1"/>
              </a:solidFill>
            </a:endParaRPr>
          </a:p>
        </p:txBody>
      </p:sp>
      <p:sp>
        <p:nvSpPr>
          <p:cNvPr id="2595" name="圓角矩形 2594">
            <a:extLst>
              <a:ext uri="{FF2B5EF4-FFF2-40B4-BE49-F238E27FC236}">
                <a16:creationId xmlns:a16="http://schemas.microsoft.com/office/drawing/2014/main" id="{8CC68DFF-B5EF-0BC3-3009-2BA0A7194238}"/>
              </a:ext>
            </a:extLst>
          </p:cNvPr>
          <p:cNvSpPr/>
          <p:nvPr/>
        </p:nvSpPr>
        <p:spPr>
          <a:xfrm>
            <a:off x="6749717" y="1971284"/>
            <a:ext cx="923465" cy="423661"/>
          </a:xfrm>
          <a:prstGeom prst="roundRect">
            <a:avLst/>
          </a:prstGeom>
          <a:noFill/>
          <a:ln w="9525">
            <a:noFill/>
            <a:prstDash val="sys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LDPs</a:t>
            </a:r>
          </a:p>
          <a:p>
            <a:pPr algn="ctr"/>
            <a:r>
              <a:rPr kumimoji="1" lang="en-US" altLang="zh-TW" sz="1067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</a:t>
            </a:r>
          </a:p>
        </p:txBody>
      </p:sp>
      <p:sp>
        <p:nvSpPr>
          <p:cNvPr id="2438" name="文字方塊 2437">
            <a:extLst>
              <a:ext uri="{FF2B5EF4-FFF2-40B4-BE49-F238E27FC236}">
                <a16:creationId xmlns:a16="http://schemas.microsoft.com/office/drawing/2014/main" id="{7EB3D8F1-6F6E-5611-147F-A8F0906FF672}"/>
              </a:ext>
            </a:extLst>
          </p:cNvPr>
          <p:cNvSpPr txBox="1"/>
          <p:nvPr/>
        </p:nvSpPr>
        <p:spPr>
          <a:xfrm>
            <a:off x="5216155" y="3290156"/>
            <a:ext cx="1178528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333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LDP</a:t>
            </a:r>
            <a:endParaRPr kumimoji="1" lang="zh-TW" altLang="en-US" sz="1333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63" name="Google Shape;2336;p99">
            <a:extLst>
              <a:ext uri="{FF2B5EF4-FFF2-40B4-BE49-F238E27FC236}">
                <a16:creationId xmlns:a16="http://schemas.microsoft.com/office/drawing/2014/main" id="{F0F58B3B-1793-58DA-FDB2-31C3609E6994}"/>
              </a:ext>
            </a:extLst>
          </p:cNvPr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9919032" y="4014478"/>
            <a:ext cx="1200125" cy="1200127"/>
          </a:xfrm>
          <a:prstGeom prst="rect">
            <a:avLst/>
          </a:prstGeom>
          <a:noFill/>
          <a:ln>
            <a:noFill/>
          </a:ln>
        </p:spPr>
      </p:pic>
      <p:sp>
        <p:nvSpPr>
          <p:cNvPr id="2519" name="手繪多邊形 2518">
            <a:extLst>
              <a:ext uri="{FF2B5EF4-FFF2-40B4-BE49-F238E27FC236}">
                <a16:creationId xmlns:a16="http://schemas.microsoft.com/office/drawing/2014/main" id="{C9EC3F60-404D-7040-192B-279981733F9E}"/>
              </a:ext>
            </a:extLst>
          </p:cNvPr>
          <p:cNvSpPr/>
          <p:nvPr/>
        </p:nvSpPr>
        <p:spPr>
          <a:xfrm rot="812692" flipH="1">
            <a:off x="8281351" y="2120505"/>
            <a:ext cx="656389" cy="944841"/>
          </a:xfrm>
          <a:custGeom>
            <a:avLst/>
            <a:gdLst>
              <a:gd name="connsiteX0" fmla="*/ 893736 w 893736"/>
              <a:gd name="connsiteY0" fmla="*/ 0 h 594102"/>
              <a:gd name="connsiteX1" fmla="*/ 723254 w 893736"/>
              <a:gd name="connsiteY1" fmla="*/ 242807 h 594102"/>
              <a:gd name="connsiteX2" fmla="*/ 237641 w 893736"/>
              <a:gd name="connsiteY2" fmla="*/ 366793 h 594102"/>
              <a:gd name="connsiteX3" fmla="*/ 0 w 893736"/>
              <a:gd name="connsiteY3" fmla="*/ 594102 h 59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3736" h="594102">
                <a:moveTo>
                  <a:pt x="893736" y="0"/>
                </a:moveTo>
                <a:cubicBezTo>
                  <a:pt x="863169" y="90837"/>
                  <a:pt x="832603" y="181675"/>
                  <a:pt x="723254" y="242807"/>
                </a:cubicBezTo>
                <a:cubicBezTo>
                  <a:pt x="613905" y="303939"/>
                  <a:pt x="358183" y="308244"/>
                  <a:pt x="237641" y="366793"/>
                </a:cubicBezTo>
                <a:cubicBezTo>
                  <a:pt x="117099" y="425342"/>
                  <a:pt x="58549" y="509722"/>
                  <a:pt x="0" y="594102"/>
                </a:cubicBezTo>
              </a:path>
            </a:pathLst>
          </a:custGeom>
          <a:noFill/>
          <a:ln w="12700">
            <a:solidFill>
              <a:srgbClr val="702FA0"/>
            </a:solidFill>
            <a:prstDash val="sysDash"/>
            <a:headEnd type="triangl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/>
          </a:p>
        </p:txBody>
      </p:sp>
      <p:sp>
        <p:nvSpPr>
          <p:cNvPr id="2596" name="向右箭號 2595">
            <a:extLst>
              <a:ext uri="{FF2B5EF4-FFF2-40B4-BE49-F238E27FC236}">
                <a16:creationId xmlns:a16="http://schemas.microsoft.com/office/drawing/2014/main" id="{4E3BF8AF-EBE0-9F30-DFFA-FFF64DB9050D}"/>
              </a:ext>
            </a:extLst>
          </p:cNvPr>
          <p:cNvSpPr/>
          <p:nvPr/>
        </p:nvSpPr>
        <p:spPr>
          <a:xfrm>
            <a:off x="8020634" y="3183907"/>
            <a:ext cx="224815" cy="120029"/>
          </a:xfrm>
          <a:prstGeom prst="rightArrow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pic>
        <p:nvPicPr>
          <p:cNvPr id="10" name="圖形 9" descr="火 以實心填滿">
            <a:extLst>
              <a:ext uri="{FF2B5EF4-FFF2-40B4-BE49-F238E27FC236}">
                <a16:creationId xmlns:a16="http://schemas.microsoft.com/office/drawing/2014/main" id="{86357090-8B80-6B9F-6DCB-79745C78434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07481" y="5630461"/>
            <a:ext cx="213232" cy="213232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312618B-A6CD-BF08-09D1-026E1661BDA5}"/>
              </a:ext>
            </a:extLst>
          </p:cNvPr>
          <p:cNvSpPr txBox="1"/>
          <p:nvPr/>
        </p:nvSpPr>
        <p:spPr>
          <a:xfrm>
            <a:off x="1341363" y="5572930"/>
            <a:ext cx="1738040" cy="297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333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Trainable Module</a:t>
            </a:r>
            <a:endParaRPr lang="zh-TW" altLang="en-US" sz="1333" dirty="0"/>
          </a:p>
        </p:txBody>
      </p:sp>
      <p:pic>
        <p:nvPicPr>
          <p:cNvPr id="13" name="圖形 12" descr="雪花 以實心填滿">
            <a:extLst>
              <a:ext uri="{FF2B5EF4-FFF2-40B4-BE49-F238E27FC236}">
                <a16:creationId xmlns:a16="http://schemas.microsoft.com/office/drawing/2014/main" id="{0BBE9049-B163-78F3-B1D3-63D5BDC707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817406" y="5608574"/>
            <a:ext cx="261996" cy="261996"/>
          </a:xfrm>
          <a:prstGeom prst="rect">
            <a:avLst/>
          </a:prstGeom>
        </p:spPr>
      </p:pic>
      <p:sp>
        <p:nvSpPr>
          <p:cNvPr id="15" name="圓角矩形 14">
            <a:extLst>
              <a:ext uri="{FF2B5EF4-FFF2-40B4-BE49-F238E27FC236}">
                <a16:creationId xmlns:a16="http://schemas.microsoft.com/office/drawing/2014/main" id="{AEDC08CE-56E5-6009-334F-028380AAC765}"/>
              </a:ext>
            </a:extLst>
          </p:cNvPr>
          <p:cNvSpPr/>
          <p:nvPr/>
        </p:nvSpPr>
        <p:spPr>
          <a:xfrm>
            <a:off x="9909681" y="2743520"/>
            <a:ext cx="1204728" cy="40491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Semantic Consistency</a:t>
            </a:r>
            <a:endParaRPr kumimoji="1"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圓角矩形 23">
            <a:extLst>
              <a:ext uri="{FF2B5EF4-FFF2-40B4-BE49-F238E27FC236}">
                <a16:creationId xmlns:a16="http://schemas.microsoft.com/office/drawing/2014/main" id="{C8D2BF09-ABA1-FA05-4D91-5204D1F83242}"/>
              </a:ext>
            </a:extLst>
          </p:cNvPr>
          <p:cNvSpPr/>
          <p:nvPr/>
        </p:nvSpPr>
        <p:spPr>
          <a:xfrm>
            <a:off x="9909681" y="3230860"/>
            <a:ext cx="1204728" cy="40491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Task-specific</a:t>
            </a:r>
          </a:p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kumimoji="1"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右彎箭號 29">
            <a:extLst>
              <a:ext uri="{FF2B5EF4-FFF2-40B4-BE49-F238E27FC236}">
                <a16:creationId xmlns:a16="http://schemas.microsoft.com/office/drawing/2014/main" id="{663C3657-97BE-7BE1-D0B1-A76A977EB155}"/>
              </a:ext>
            </a:extLst>
          </p:cNvPr>
          <p:cNvSpPr/>
          <p:nvPr/>
        </p:nvSpPr>
        <p:spPr>
          <a:xfrm rot="10800000" flipH="1" flipV="1">
            <a:off x="9559809" y="2923498"/>
            <a:ext cx="295932" cy="1614513"/>
          </a:xfrm>
          <a:prstGeom prst="bentArrow">
            <a:avLst>
              <a:gd name="adj1" fmla="val 8379"/>
              <a:gd name="adj2" fmla="val 12862"/>
              <a:gd name="adj3" fmla="val 24939"/>
              <a:gd name="adj4" fmla="val 32001"/>
            </a:avLst>
          </a:prstGeom>
          <a:gradFill flip="none" rotWithShape="1">
            <a:gsLst>
              <a:gs pos="0">
                <a:schemeClr val="accent2">
                  <a:lumMod val="0"/>
                  <a:lumOff val="100000"/>
                </a:schemeClr>
              </a:gs>
              <a:gs pos="35000">
                <a:schemeClr val="accent2">
                  <a:lumMod val="0"/>
                  <a:lumOff val="100000"/>
                </a:schemeClr>
              </a:gs>
              <a:gs pos="100000">
                <a:schemeClr val="accent2">
                  <a:lumMod val="100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>
              <a:solidFill>
                <a:schemeClr val="tx1"/>
              </a:solidFill>
            </a:endParaRPr>
          </a:p>
        </p:txBody>
      </p:sp>
      <p:pic>
        <p:nvPicPr>
          <p:cNvPr id="2452" name="Google Shape;2336;p99">
            <a:extLst>
              <a:ext uri="{FF2B5EF4-FFF2-40B4-BE49-F238E27FC236}">
                <a16:creationId xmlns:a16="http://schemas.microsoft.com/office/drawing/2014/main" id="{81C3D711-4F6F-F45B-5F4D-7948018C4389}"/>
              </a:ext>
            </a:extLst>
          </p:cNvPr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8414230" y="4011326"/>
            <a:ext cx="1200125" cy="12001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" name="直線箭頭接點 30">
            <a:extLst>
              <a:ext uri="{FF2B5EF4-FFF2-40B4-BE49-F238E27FC236}">
                <a16:creationId xmlns:a16="http://schemas.microsoft.com/office/drawing/2014/main" id="{D2A2F829-2C1D-9AD4-C150-A140D3BAB640}"/>
              </a:ext>
            </a:extLst>
          </p:cNvPr>
          <p:cNvCxnSpPr>
            <a:cxnSpLocks/>
          </p:cNvCxnSpPr>
          <p:nvPr/>
        </p:nvCxnSpPr>
        <p:spPr>
          <a:xfrm>
            <a:off x="6128781" y="3201308"/>
            <a:ext cx="282575" cy="0"/>
          </a:xfrm>
          <a:prstGeom prst="straightConnector1">
            <a:avLst/>
          </a:prstGeom>
          <a:ln w="19050"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10000">
                  <a:schemeClr val="accent2">
                    <a:lumMod val="0"/>
                    <a:lumOff val="100000"/>
                  </a:schemeClr>
                </a:gs>
                <a:gs pos="77000">
                  <a:schemeClr val="accent2">
                    <a:lumMod val="10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箭頭接點 33">
            <a:extLst>
              <a:ext uri="{FF2B5EF4-FFF2-40B4-BE49-F238E27FC236}">
                <a16:creationId xmlns:a16="http://schemas.microsoft.com/office/drawing/2014/main" id="{1FE02751-A5A6-74E2-FA29-A53FD75BE996}"/>
              </a:ext>
            </a:extLst>
          </p:cNvPr>
          <p:cNvCxnSpPr>
            <a:cxnSpLocks/>
          </p:cNvCxnSpPr>
          <p:nvPr/>
        </p:nvCxnSpPr>
        <p:spPr>
          <a:xfrm rot="16200000">
            <a:off x="10352145" y="3825123"/>
            <a:ext cx="282575" cy="0"/>
          </a:xfrm>
          <a:prstGeom prst="straightConnector1">
            <a:avLst/>
          </a:prstGeom>
          <a:ln w="19050"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10000">
                  <a:schemeClr val="accent2">
                    <a:lumMod val="0"/>
                    <a:lumOff val="100000"/>
                  </a:schemeClr>
                </a:gs>
                <a:gs pos="77000">
                  <a:schemeClr val="accent2">
                    <a:lumMod val="10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箭頭接點 34">
            <a:extLst>
              <a:ext uri="{FF2B5EF4-FFF2-40B4-BE49-F238E27FC236}">
                <a16:creationId xmlns:a16="http://schemas.microsoft.com/office/drawing/2014/main" id="{B1A636DF-C8C5-27CE-0CFE-1B3AB227C32E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0366889" y="2570171"/>
            <a:ext cx="282575" cy="0"/>
          </a:xfrm>
          <a:prstGeom prst="straightConnector1">
            <a:avLst/>
          </a:prstGeom>
          <a:ln w="19050"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10000">
                  <a:schemeClr val="accent2">
                    <a:lumMod val="0"/>
                    <a:lumOff val="100000"/>
                  </a:schemeClr>
                </a:gs>
                <a:gs pos="77000">
                  <a:schemeClr val="accent2">
                    <a:lumMod val="10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圓角矩形 35">
            <a:extLst>
              <a:ext uri="{FF2B5EF4-FFF2-40B4-BE49-F238E27FC236}">
                <a16:creationId xmlns:a16="http://schemas.microsoft.com/office/drawing/2014/main" id="{9675F456-58D3-CA07-FA51-808176802DEA}"/>
              </a:ext>
            </a:extLst>
          </p:cNvPr>
          <p:cNvSpPr/>
          <p:nvPr/>
        </p:nvSpPr>
        <p:spPr>
          <a:xfrm>
            <a:off x="6450735" y="3000446"/>
            <a:ext cx="1271341" cy="40491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Prior Constraint</a:t>
            </a:r>
          </a:p>
          <a:p>
            <a:pPr algn="ctr"/>
            <a:r>
              <a:rPr kumimoji="1" lang="en-US" altLang="zh-TW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Loss</a:t>
            </a:r>
            <a:endParaRPr kumimoji="1" lang="zh-TW" alt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圓角矩形 36">
            <a:extLst>
              <a:ext uri="{FF2B5EF4-FFF2-40B4-BE49-F238E27FC236}">
                <a16:creationId xmlns:a16="http://schemas.microsoft.com/office/drawing/2014/main" id="{BB597043-D998-3F73-D5F7-E0E6D085C6CC}"/>
              </a:ext>
            </a:extLst>
          </p:cNvPr>
          <p:cNvSpPr/>
          <p:nvPr/>
        </p:nvSpPr>
        <p:spPr>
          <a:xfrm>
            <a:off x="4401592" y="5624165"/>
            <a:ext cx="384355" cy="21952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65000"/>
              </a:schemeClr>
            </a:solidFill>
            <a:prstDash val="soli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kumimoji="1" lang="zh-TW" altLang="en-US" sz="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514E699-137E-B909-63B9-A28CB10A839D}"/>
              </a:ext>
            </a:extLst>
          </p:cNvPr>
          <p:cNvSpPr txBox="1"/>
          <p:nvPr/>
        </p:nvSpPr>
        <p:spPr>
          <a:xfrm>
            <a:off x="3007587" y="5577754"/>
            <a:ext cx="1738040" cy="297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333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Frozen Module</a:t>
            </a:r>
            <a:endParaRPr lang="zh-TW" altLang="en-US" sz="1333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B2B64E48-D57D-57E7-4A9E-95175F6EA2F1}"/>
              </a:ext>
            </a:extLst>
          </p:cNvPr>
          <p:cNvSpPr txBox="1"/>
          <p:nvPr/>
        </p:nvSpPr>
        <p:spPr>
          <a:xfrm>
            <a:off x="4799421" y="5572605"/>
            <a:ext cx="1219000" cy="297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333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Loss Function</a:t>
            </a:r>
            <a:endParaRPr lang="zh-TW" altLang="en-US" sz="1333" dirty="0"/>
          </a:p>
        </p:txBody>
      </p:sp>
      <p:cxnSp>
        <p:nvCxnSpPr>
          <p:cNvPr id="42" name="直線箭頭接點 41">
            <a:extLst>
              <a:ext uri="{FF2B5EF4-FFF2-40B4-BE49-F238E27FC236}">
                <a16:creationId xmlns:a16="http://schemas.microsoft.com/office/drawing/2014/main" id="{BE9427F6-7C83-5DFD-7DBE-00B72D7E10D1}"/>
              </a:ext>
            </a:extLst>
          </p:cNvPr>
          <p:cNvCxnSpPr>
            <a:cxnSpLocks/>
          </p:cNvCxnSpPr>
          <p:nvPr/>
        </p:nvCxnSpPr>
        <p:spPr>
          <a:xfrm flipH="1" flipV="1">
            <a:off x="6218829" y="5633917"/>
            <a:ext cx="76545" cy="209777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8537D528-5CE4-EDEC-B6EC-5299B9E7262F}"/>
              </a:ext>
            </a:extLst>
          </p:cNvPr>
          <p:cNvCxnSpPr>
            <a:cxnSpLocks/>
          </p:cNvCxnSpPr>
          <p:nvPr/>
        </p:nvCxnSpPr>
        <p:spPr>
          <a:xfrm>
            <a:off x="6126163" y="5673770"/>
            <a:ext cx="64351" cy="202645"/>
          </a:xfrm>
          <a:prstGeom prst="straightConnector1">
            <a:avLst/>
          </a:prstGeom>
          <a:ln w="127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443BA607-5CE8-C88A-982F-C3C0227091EC}"/>
              </a:ext>
            </a:extLst>
          </p:cNvPr>
          <p:cNvSpPr txBox="1"/>
          <p:nvPr/>
        </p:nvSpPr>
        <p:spPr>
          <a:xfrm>
            <a:off x="6301395" y="5580790"/>
            <a:ext cx="1523276" cy="297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333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Image Sampling</a:t>
            </a:r>
            <a:endParaRPr lang="zh-TW" altLang="en-US" sz="1333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C871510E-548E-2F9C-E74B-2477AC3FB7D3}"/>
              </a:ext>
            </a:extLst>
          </p:cNvPr>
          <p:cNvSpPr txBox="1"/>
          <p:nvPr/>
        </p:nvSpPr>
        <p:spPr>
          <a:xfrm>
            <a:off x="7867913" y="5575158"/>
            <a:ext cx="1822084" cy="297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333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Probabilistic Modeling</a:t>
            </a:r>
            <a:endParaRPr lang="zh-TW" altLang="en-US" sz="1333" dirty="0"/>
          </a:p>
        </p:txBody>
      </p:sp>
      <p:sp>
        <p:nvSpPr>
          <p:cNvPr id="50" name="手繪多邊形 49">
            <a:extLst>
              <a:ext uri="{FF2B5EF4-FFF2-40B4-BE49-F238E27FC236}">
                <a16:creationId xmlns:a16="http://schemas.microsoft.com/office/drawing/2014/main" id="{CA62B09A-FED5-B6DD-5132-714C0F3088EA}"/>
              </a:ext>
            </a:extLst>
          </p:cNvPr>
          <p:cNvSpPr/>
          <p:nvPr/>
        </p:nvSpPr>
        <p:spPr>
          <a:xfrm rot="4477902">
            <a:off x="7745412" y="5692063"/>
            <a:ext cx="174237" cy="60959"/>
          </a:xfrm>
          <a:custGeom>
            <a:avLst/>
            <a:gdLst>
              <a:gd name="connsiteX0" fmla="*/ 893736 w 893736"/>
              <a:gd name="connsiteY0" fmla="*/ 0 h 594102"/>
              <a:gd name="connsiteX1" fmla="*/ 723254 w 893736"/>
              <a:gd name="connsiteY1" fmla="*/ 242807 h 594102"/>
              <a:gd name="connsiteX2" fmla="*/ 237641 w 893736"/>
              <a:gd name="connsiteY2" fmla="*/ 366793 h 594102"/>
              <a:gd name="connsiteX3" fmla="*/ 0 w 893736"/>
              <a:gd name="connsiteY3" fmla="*/ 594102 h 59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3736" h="594102">
                <a:moveTo>
                  <a:pt x="893736" y="0"/>
                </a:moveTo>
                <a:cubicBezTo>
                  <a:pt x="863169" y="90837"/>
                  <a:pt x="832603" y="181675"/>
                  <a:pt x="723254" y="242807"/>
                </a:cubicBezTo>
                <a:cubicBezTo>
                  <a:pt x="613905" y="303939"/>
                  <a:pt x="358183" y="308244"/>
                  <a:pt x="237641" y="366793"/>
                </a:cubicBezTo>
                <a:cubicBezTo>
                  <a:pt x="117099" y="425342"/>
                  <a:pt x="58549" y="509722"/>
                  <a:pt x="0" y="594102"/>
                </a:cubicBezTo>
              </a:path>
            </a:pathLst>
          </a:custGeom>
          <a:noFill/>
          <a:ln w="12700">
            <a:solidFill>
              <a:srgbClr val="702FA0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51" name="手繪多邊形 50">
            <a:extLst>
              <a:ext uri="{FF2B5EF4-FFF2-40B4-BE49-F238E27FC236}">
                <a16:creationId xmlns:a16="http://schemas.microsoft.com/office/drawing/2014/main" id="{F2E5A2BF-9EFC-5517-A0AD-846EC1BB969D}"/>
              </a:ext>
            </a:extLst>
          </p:cNvPr>
          <p:cNvSpPr/>
          <p:nvPr/>
        </p:nvSpPr>
        <p:spPr>
          <a:xfrm rot="4477902" flipH="1" flipV="1">
            <a:off x="7627282" y="5726085"/>
            <a:ext cx="174237" cy="60959"/>
          </a:xfrm>
          <a:custGeom>
            <a:avLst/>
            <a:gdLst>
              <a:gd name="connsiteX0" fmla="*/ 893736 w 893736"/>
              <a:gd name="connsiteY0" fmla="*/ 0 h 594102"/>
              <a:gd name="connsiteX1" fmla="*/ 723254 w 893736"/>
              <a:gd name="connsiteY1" fmla="*/ 242807 h 594102"/>
              <a:gd name="connsiteX2" fmla="*/ 237641 w 893736"/>
              <a:gd name="connsiteY2" fmla="*/ 366793 h 594102"/>
              <a:gd name="connsiteX3" fmla="*/ 0 w 893736"/>
              <a:gd name="connsiteY3" fmla="*/ 594102 h 594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3736" h="594102">
                <a:moveTo>
                  <a:pt x="893736" y="0"/>
                </a:moveTo>
                <a:cubicBezTo>
                  <a:pt x="863169" y="90837"/>
                  <a:pt x="832603" y="181675"/>
                  <a:pt x="723254" y="242807"/>
                </a:cubicBezTo>
                <a:cubicBezTo>
                  <a:pt x="613905" y="303939"/>
                  <a:pt x="358183" y="308244"/>
                  <a:pt x="237641" y="366793"/>
                </a:cubicBezTo>
                <a:cubicBezTo>
                  <a:pt x="117099" y="425342"/>
                  <a:pt x="58549" y="509722"/>
                  <a:pt x="0" y="594102"/>
                </a:cubicBezTo>
              </a:path>
            </a:pathLst>
          </a:custGeom>
          <a:noFill/>
          <a:ln w="12700">
            <a:solidFill>
              <a:srgbClr val="C8934B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52" name="立方體 51">
            <a:extLst>
              <a:ext uri="{FF2B5EF4-FFF2-40B4-BE49-F238E27FC236}">
                <a16:creationId xmlns:a16="http://schemas.microsoft.com/office/drawing/2014/main" id="{8F846291-B546-4922-938B-D2AE54AE5314}"/>
              </a:ext>
            </a:extLst>
          </p:cNvPr>
          <p:cNvSpPr/>
          <p:nvPr/>
        </p:nvSpPr>
        <p:spPr>
          <a:xfrm>
            <a:off x="4533800" y="1814603"/>
            <a:ext cx="245912" cy="255605"/>
          </a:xfrm>
          <a:prstGeom prst="cube">
            <a:avLst>
              <a:gd name="adj" fmla="val 13990"/>
            </a:avLst>
          </a:prstGeom>
          <a:solidFill>
            <a:schemeClr val="bg1">
              <a:lumMod val="6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53" name="立方體 52">
            <a:extLst>
              <a:ext uri="{FF2B5EF4-FFF2-40B4-BE49-F238E27FC236}">
                <a16:creationId xmlns:a16="http://schemas.microsoft.com/office/drawing/2014/main" id="{33E1DF51-D2EF-96DA-FF54-2C39C23AACA6}"/>
              </a:ext>
            </a:extLst>
          </p:cNvPr>
          <p:cNvSpPr/>
          <p:nvPr/>
        </p:nvSpPr>
        <p:spPr>
          <a:xfrm>
            <a:off x="9689940" y="5648181"/>
            <a:ext cx="184425" cy="184425"/>
          </a:xfrm>
          <a:prstGeom prst="cube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670FCC78-9341-A50E-31B9-129686D0A63F}"/>
              </a:ext>
            </a:extLst>
          </p:cNvPr>
          <p:cNvSpPr txBox="1"/>
          <p:nvPr/>
        </p:nvSpPr>
        <p:spPr>
          <a:xfrm>
            <a:off x="9845819" y="5570837"/>
            <a:ext cx="907179" cy="297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333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Features</a:t>
            </a:r>
            <a:endParaRPr lang="zh-TW" altLang="en-US" sz="1333" dirty="0"/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EADEFD6A-C849-0777-A842-D3A06358BD6B}"/>
              </a:ext>
            </a:extLst>
          </p:cNvPr>
          <p:cNvSpPr txBox="1"/>
          <p:nvPr/>
        </p:nvSpPr>
        <p:spPr>
          <a:xfrm>
            <a:off x="10812087" y="5573865"/>
            <a:ext cx="682839" cy="297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333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LDPs</a:t>
            </a:r>
            <a:endParaRPr lang="zh-TW" altLang="en-US" sz="1333" dirty="0"/>
          </a:p>
        </p:txBody>
      </p:sp>
      <p:sp>
        <p:nvSpPr>
          <p:cNvPr id="57" name="立方體 56">
            <a:extLst>
              <a:ext uri="{FF2B5EF4-FFF2-40B4-BE49-F238E27FC236}">
                <a16:creationId xmlns:a16="http://schemas.microsoft.com/office/drawing/2014/main" id="{5D5EB9BF-391B-46E7-4BCC-EA0ABEC93EF4}"/>
              </a:ext>
            </a:extLst>
          </p:cNvPr>
          <p:cNvSpPr/>
          <p:nvPr/>
        </p:nvSpPr>
        <p:spPr>
          <a:xfrm>
            <a:off x="10659281" y="5654169"/>
            <a:ext cx="177432" cy="184425"/>
          </a:xfrm>
          <a:prstGeom prst="cube">
            <a:avLst>
              <a:gd name="adj" fmla="val 1399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p:sp>
        <p:nvSpPr>
          <p:cNvPr id="58" name="立方體 57">
            <a:extLst>
              <a:ext uri="{FF2B5EF4-FFF2-40B4-BE49-F238E27FC236}">
                <a16:creationId xmlns:a16="http://schemas.microsoft.com/office/drawing/2014/main" id="{BEEC8740-8F16-81E1-BFA9-5B894E9D6F8B}"/>
              </a:ext>
            </a:extLst>
          </p:cNvPr>
          <p:cNvSpPr/>
          <p:nvPr/>
        </p:nvSpPr>
        <p:spPr>
          <a:xfrm>
            <a:off x="8317885" y="1566558"/>
            <a:ext cx="288892" cy="288892"/>
          </a:xfrm>
          <a:prstGeom prst="cube">
            <a:avLst/>
          </a:prstGeom>
          <a:solidFill>
            <a:srgbClr val="B4AFC6"/>
          </a:solidFill>
          <a:ln w="6350">
            <a:solidFill>
              <a:srgbClr val="8582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A0F03B86-B235-DF60-8646-2A2BA004973D}"/>
                  </a:ext>
                </a:extLst>
              </p:cNvPr>
              <p:cNvSpPr txBox="1"/>
              <p:nvPr/>
            </p:nvSpPr>
            <p:spPr>
              <a:xfrm>
                <a:off x="8217745" y="1796570"/>
                <a:ext cx="528407" cy="305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TW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kumimoji="1"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TW" sz="1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kumimoji="1" lang="en-US" altLang="zh-TW" sz="12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kumimoji="1" lang="en-US" altLang="zh-TW" sz="12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kumimoji="1" lang="en-US" altLang="zh-TW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TW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kumimoji="1" lang="en-US" altLang="zh-TW" sz="12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kumimoji="1" lang="en-US" altLang="zh-TW" sz="1200" dirty="0"/>
                  <a:t> </a:t>
                </a:r>
                <a:endParaRPr kumimoji="1" lang="zh-TW" altLang="en-US" sz="1200" dirty="0"/>
              </a:p>
            </p:txBody>
          </p:sp>
        </mc:Choice>
        <mc:Fallback xmlns="">
          <p:sp>
            <p:nvSpPr>
              <p:cNvPr id="59" name="文字方塊 58">
                <a:extLst>
                  <a:ext uri="{FF2B5EF4-FFF2-40B4-BE49-F238E27FC236}">
                    <a16:creationId xmlns:a16="http://schemas.microsoft.com/office/drawing/2014/main" id="{A0F03B86-B235-DF60-8646-2A2BA0049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7745" y="1796570"/>
                <a:ext cx="528407" cy="305853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0" name="Google Shape;2336;p99">
            <a:extLst>
              <a:ext uri="{FF2B5EF4-FFF2-40B4-BE49-F238E27FC236}">
                <a16:creationId xmlns:a16="http://schemas.microsoft.com/office/drawing/2014/main" id="{B91DC802-EDC4-4BE7-0134-F7B5B3AA229A}"/>
              </a:ext>
            </a:extLst>
          </p:cNvPr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10085822" y="1263823"/>
            <a:ext cx="1200125" cy="120012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45" name="Google Shape;2339;p99">
                <a:extLst>
                  <a:ext uri="{FF2B5EF4-FFF2-40B4-BE49-F238E27FC236}">
                    <a16:creationId xmlns:a16="http://schemas.microsoft.com/office/drawing/2014/main" id="{55418623-61FC-3802-E0F9-BEA73D2DAC11}"/>
                  </a:ext>
                </a:extLst>
              </p:cNvPr>
              <p:cNvSpPr/>
              <p:nvPr/>
            </p:nvSpPr>
            <p:spPr>
              <a:xfrm>
                <a:off x="9296081" y="730045"/>
                <a:ext cx="2617744" cy="370839"/>
              </a:xfrm>
              <a:prstGeom prst="roundRect">
                <a:avLst>
                  <a:gd name="adj" fmla="val 0"/>
                </a:avLst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400"/>
                </a:pPr>
                <a:r>
                  <a:rPr kumimoji="1" lang="en-US" altLang="zh-TW" sz="1333" dirty="0">
                    <a:solidFill>
                      <a:srgbClr val="B954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Times New Roman"/>
                  </a:rPr>
                  <a:t>Pseudo Target Predictions,</a:t>
                </a:r>
                <a:endParaRPr kumimoji="1" lang="en-US" altLang="zh-TW" sz="1333" i="1" dirty="0">
                  <a:solidFill>
                    <a:srgbClr val="B95450"/>
                  </a:solidFill>
                  <a:latin typeface="Cambria Math" panose="02040503050406030204" pitchFamily="18" charset="0"/>
                  <a:cs typeface="Times New Roman" panose="02020603050405020304" pitchFamily="18" charset="0"/>
                  <a:sym typeface="Times New Roman"/>
                </a:endParaRPr>
              </a:p>
              <a:p>
                <a:pPr lvl="0" algn="ctr">
                  <a:buSzPts val="1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TW" sz="1333" i="1" dirty="0">
                              <a:solidFill>
                                <a:srgbClr val="B954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Times New Roman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kumimoji="1" lang="en-US" altLang="zh-TW" sz="1333" i="1" dirty="0">
                                  <a:solidFill>
                                    <a:srgbClr val="B954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</m:ctrlPr>
                            </m:accPr>
                            <m:e>
                              <m:r>
                                <a:rPr kumimoji="1" lang="en-US" altLang="zh-TW" sz="1333" i="1" dirty="0">
                                  <a:solidFill>
                                    <a:srgbClr val="B954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sSup>
                            <m:sSupPr>
                              <m:ctrlPr>
                                <a:rPr kumimoji="1" lang="en-US" altLang="zh-TW" sz="1333" i="1" dirty="0">
                                  <a:solidFill>
                                    <a:srgbClr val="B954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1333" i="1" dirty="0">
                                  <a:solidFill>
                                    <a:srgbClr val="B954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zh-TW" sz="1333" i="1" dirty="0">
                                  <a:solidFill>
                                    <a:srgbClr val="B954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kumimoji="1" lang="en-US" altLang="zh-TW" sz="1333" i="1" dirty="0">
                          <a:solidFill>
                            <a:srgbClr val="B954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Times New Roman"/>
                        </a:rPr>
                        <m:t>,</m:t>
                      </m:r>
                      <m:sSub>
                        <m:sSubPr>
                          <m:ctrlPr>
                            <a:rPr kumimoji="1" lang="en-US" altLang="zh-TW" sz="1333" i="1" dirty="0">
                              <a:solidFill>
                                <a:srgbClr val="B954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Times New Roman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zh-TW" sz="1333" i="1">
                                  <a:solidFill>
                                    <a:srgbClr val="B954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</m:ctrlPr>
                            </m:accPr>
                            <m:e>
                              <m:r>
                                <a:rPr kumimoji="1" lang="en-US" altLang="zh-TW" sz="1333" i="1">
                                  <a:solidFill>
                                    <a:srgbClr val="B954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sSup>
                            <m:sSupPr>
                              <m:ctrlPr>
                                <a:rPr kumimoji="1" lang="en-US" altLang="zh-TW" sz="1333" i="1" dirty="0">
                                  <a:solidFill>
                                    <a:srgbClr val="B954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</m:ctrlPr>
                            </m:sSupPr>
                            <m:e>
                              <m:r>
                                <a:rPr kumimoji="1" lang="en-US" altLang="zh-TW" sz="1333" i="1" dirty="0">
                                  <a:solidFill>
                                    <a:srgbClr val="B954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𝑡</m:t>
                              </m:r>
                            </m:e>
                            <m:sup>
                              <m:r>
                                <a:rPr kumimoji="1" lang="en-US" altLang="zh-TW" sz="1333" i="1" dirty="0">
                                  <a:solidFill>
                                    <a:srgbClr val="B9545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Times New Roman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kumimoji="1" lang="en-US" altLang="zh-TW" sz="1333" dirty="0">
                  <a:solidFill>
                    <a:srgbClr val="B954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/>
                </a:endParaRPr>
              </a:p>
            </p:txBody>
          </p:sp>
        </mc:Choice>
        <mc:Fallback xmlns="">
          <p:sp>
            <p:nvSpPr>
              <p:cNvPr id="2245" name="Google Shape;2339;p99">
                <a:extLst>
                  <a:ext uri="{FF2B5EF4-FFF2-40B4-BE49-F238E27FC236}">
                    <a16:creationId xmlns:a16="http://schemas.microsoft.com/office/drawing/2014/main" id="{55418623-61FC-3802-E0F9-BEA73D2DAC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081" y="730045"/>
                <a:ext cx="2617744" cy="370839"/>
              </a:xfrm>
              <a:prstGeom prst="roundRect">
                <a:avLst>
                  <a:gd name="adj" fmla="val 0"/>
                </a:avLst>
              </a:prstGeom>
              <a:blipFill>
                <a:blip r:embed="rId33"/>
                <a:stretch>
                  <a:fillRect t="-20000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56" name="直線箭頭接點 2255">
            <a:extLst>
              <a:ext uri="{FF2B5EF4-FFF2-40B4-BE49-F238E27FC236}">
                <a16:creationId xmlns:a16="http://schemas.microsoft.com/office/drawing/2014/main" id="{AD23F147-FF84-DBC2-EA5B-7277567B3BA3}"/>
              </a:ext>
            </a:extLst>
          </p:cNvPr>
          <p:cNvCxnSpPr>
            <a:cxnSpLocks/>
          </p:cNvCxnSpPr>
          <p:nvPr/>
        </p:nvCxnSpPr>
        <p:spPr>
          <a:xfrm>
            <a:off x="8071076" y="1728953"/>
            <a:ext cx="153600" cy="450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8" name="直線箭頭接點 2257">
            <a:extLst>
              <a:ext uri="{FF2B5EF4-FFF2-40B4-BE49-F238E27FC236}">
                <a16:creationId xmlns:a16="http://schemas.microsoft.com/office/drawing/2014/main" id="{FA6C46D7-1F1B-5283-0FF2-90E3DD9104ED}"/>
              </a:ext>
            </a:extLst>
          </p:cNvPr>
          <p:cNvCxnSpPr>
            <a:cxnSpLocks/>
          </p:cNvCxnSpPr>
          <p:nvPr/>
        </p:nvCxnSpPr>
        <p:spPr>
          <a:xfrm>
            <a:off x="8592702" y="1733955"/>
            <a:ext cx="174780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0" name="直線箭頭接點 2269">
            <a:extLst>
              <a:ext uri="{FF2B5EF4-FFF2-40B4-BE49-F238E27FC236}">
                <a16:creationId xmlns:a16="http://schemas.microsoft.com/office/drawing/2014/main" id="{35F54602-66D3-28CE-D2BA-1A821A0D6129}"/>
              </a:ext>
            </a:extLst>
          </p:cNvPr>
          <p:cNvCxnSpPr>
            <a:cxnSpLocks/>
          </p:cNvCxnSpPr>
          <p:nvPr/>
        </p:nvCxnSpPr>
        <p:spPr>
          <a:xfrm>
            <a:off x="7969315" y="4606399"/>
            <a:ext cx="428659" cy="499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7" name="直線箭頭接點 2276">
            <a:extLst>
              <a:ext uri="{FF2B5EF4-FFF2-40B4-BE49-F238E27FC236}">
                <a16:creationId xmlns:a16="http://schemas.microsoft.com/office/drawing/2014/main" id="{7E55C068-2144-69BE-F90C-3B437665503C}"/>
              </a:ext>
            </a:extLst>
          </p:cNvPr>
          <p:cNvCxnSpPr>
            <a:cxnSpLocks/>
            <a:stCxn id="2480" idx="2"/>
          </p:cNvCxnSpPr>
          <p:nvPr/>
        </p:nvCxnSpPr>
        <p:spPr>
          <a:xfrm flipV="1">
            <a:off x="9565216" y="1713149"/>
            <a:ext cx="217037" cy="217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oogle Shape;2256;p99">
            <a:extLst>
              <a:ext uri="{FF2B5EF4-FFF2-40B4-BE49-F238E27FC236}">
                <a16:creationId xmlns:a16="http://schemas.microsoft.com/office/drawing/2014/main" id="{000C483A-A7B0-0A53-2436-D60CFF3680D4}"/>
              </a:ext>
            </a:extLst>
          </p:cNvPr>
          <p:cNvSpPr/>
          <p:nvPr/>
        </p:nvSpPr>
        <p:spPr>
          <a:xfrm rot="5400000" flipH="1">
            <a:off x="6351" y="7065422"/>
            <a:ext cx="234103" cy="155259"/>
          </a:xfrm>
          <a:prstGeom prst="trapezoid">
            <a:avLst>
              <a:gd name="adj" fmla="val 39002"/>
            </a:avLst>
          </a:prstGeom>
          <a:solidFill>
            <a:srgbClr val="C6CDDD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zh-TW" altLang="en-US" sz="1333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4" name="Google Shape;2256;p99">
            <a:extLst>
              <a:ext uri="{FF2B5EF4-FFF2-40B4-BE49-F238E27FC236}">
                <a16:creationId xmlns:a16="http://schemas.microsoft.com/office/drawing/2014/main" id="{21D5EB4D-98D6-454D-1B56-B43AC959269A}"/>
              </a:ext>
            </a:extLst>
          </p:cNvPr>
          <p:cNvSpPr/>
          <p:nvPr/>
        </p:nvSpPr>
        <p:spPr>
          <a:xfrm rot="16200000" flipH="1">
            <a:off x="181622" y="7065423"/>
            <a:ext cx="234103" cy="155259"/>
          </a:xfrm>
          <a:prstGeom prst="trapezoid">
            <a:avLst>
              <a:gd name="adj" fmla="val 39002"/>
            </a:avLst>
          </a:prstGeom>
          <a:solidFill>
            <a:srgbClr val="C6CDDD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zh-TW" altLang="en-US" sz="1333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8" name="Google Shape;2256;p99">
            <a:extLst>
              <a:ext uri="{FF2B5EF4-FFF2-40B4-BE49-F238E27FC236}">
                <a16:creationId xmlns:a16="http://schemas.microsoft.com/office/drawing/2014/main" id="{A3DA96EA-7AB5-641D-84DD-A09F624CCF38}"/>
              </a:ext>
            </a:extLst>
          </p:cNvPr>
          <p:cNvSpPr/>
          <p:nvPr/>
        </p:nvSpPr>
        <p:spPr>
          <a:xfrm rot="5400000" flipH="1">
            <a:off x="444972" y="7065422"/>
            <a:ext cx="234101" cy="155259"/>
          </a:xfrm>
          <a:prstGeom prst="trapezoid">
            <a:avLst>
              <a:gd name="adj" fmla="val 39002"/>
            </a:avLst>
          </a:prstGeom>
          <a:solidFill>
            <a:srgbClr val="F4C3C4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zh-TW" altLang="en-US" sz="1333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9" name="Google Shape;2256;p99">
            <a:extLst>
              <a:ext uri="{FF2B5EF4-FFF2-40B4-BE49-F238E27FC236}">
                <a16:creationId xmlns:a16="http://schemas.microsoft.com/office/drawing/2014/main" id="{C8B52E2E-453A-06AE-989F-AB87297A1215}"/>
              </a:ext>
            </a:extLst>
          </p:cNvPr>
          <p:cNvSpPr/>
          <p:nvPr/>
        </p:nvSpPr>
        <p:spPr>
          <a:xfrm rot="16200000" flipH="1">
            <a:off x="627720" y="7065422"/>
            <a:ext cx="234101" cy="155259"/>
          </a:xfrm>
          <a:prstGeom prst="trapezoid">
            <a:avLst>
              <a:gd name="adj" fmla="val 39002"/>
            </a:avLst>
          </a:prstGeom>
          <a:solidFill>
            <a:srgbClr val="F4C3C4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zh-TW" altLang="en-US" sz="1333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601B1F47-327F-7787-4F5E-440AF704FDC2}"/>
              </a:ext>
            </a:extLst>
          </p:cNvPr>
          <p:cNvSpPr txBox="1"/>
          <p:nvPr/>
        </p:nvSpPr>
        <p:spPr>
          <a:xfrm>
            <a:off x="829082" y="6978903"/>
            <a:ext cx="2527740" cy="297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333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Pre-trained Segmentation Model </a:t>
            </a:r>
            <a:endParaRPr lang="zh-TW" altLang="en-US" sz="1333" dirty="0"/>
          </a:p>
        </p:txBody>
      </p:sp>
    </p:spTree>
    <p:extLst>
      <p:ext uri="{BB962C8B-B14F-4D97-AF65-F5344CB8AC3E}">
        <p14:creationId xmlns:p14="http://schemas.microsoft.com/office/powerpoint/2010/main" val="2284679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164</Words>
  <Application>Microsoft Macintosh PowerPoint</Application>
  <PresentationFormat>寬螢幕</PresentationFormat>
  <Paragraphs>86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Times New Roman</vt:lpstr>
      <vt:lpstr>Office 佈景主題</vt:lpstr>
      <vt:lpstr>ICCV25: PDAF teaser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ICCV25: PDAF teaser</dc:title>
  <dc:creator>Aaron Chen</dc:creator>
  <cp:lastModifiedBy>Aaron Chen</cp:lastModifiedBy>
  <cp:revision>42</cp:revision>
  <dcterms:created xsi:type="dcterms:W3CDTF">2025-07-06T21:30:44Z</dcterms:created>
  <dcterms:modified xsi:type="dcterms:W3CDTF">2025-07-08T17:07:40Z</dcterms:modified>
</cp:coreProperties>
</file>