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HoneyMod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618214" cy="492167"/>
          </a:xfrm>
        </p:spPr>
        <p:txBody>
          <a:bodyPr/>
          <a:lstStyle/>
          <a:p>
            <a:r>
              <a:rPr lang="en-US" dirty="0" smtClean="0"/>
              <a:t>Apache honeypot module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1059" y="4720281"/>
            <a:ext cx="42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Popescu</a:t>
            </a:r>
            <a:r>
              <a:rPr lang="en-US" dirty="0" smtClean="0"/>
              <a:t> Daniel</a:t>
            </a:r>
          </a:p>
          <a:p>
            <a:pPr algn="r"/>
            <a:r>
              <a:rPr lang="en-US" dirty="0" err="1" smtClean="0"/>
              <a:t>Indrumator</a:t>
            </a:r>
            <a:r>
              <a:rPr lang="en-US" dirty="0" smtClean="0"/>
              <a:t>: Conf. Dr. Sabin </a:t>
            </a:r>
            <a:r>
              <a:rPr lang="en-US" dirty="0" err="1" smtClean="0"/>
              <a:t>Corneliu</a:t>
            </a:r>
            <a:r>
              <a:rPr lang="en-US" dirty="0" smtClean="0"/>
              <a:t> </a:t>
            </a:r>
            <a:r>
              <a:rPr lang="en-US" dirty="0" err="1" smtClean="0"/>
              <a:t>Burage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Attack	 - SQL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Tautology </a:t>
            </a:r>
            <a:r>
              <a:rPr lang="en-US" dirty="0"/>
              <a:t>– </a:t>
            </a:r>
            <a:r>
              <a:rPr lang="en-US" dirty="0" smtClean="0"/>
              <a:t>“x' </a:t>
            </a:r>
            <a:r>
              <a:rPr lang="en-US" dirty="0"/>
              <a:t>OR </a:t>
            </a:r>
            <a:r>
              <a:rPr lang="en-US" dirty="0" smtClean="0"/>
              <a:t>1=1“</a:t>
            </a:r>
          </a:p>
          <a:p>
            <a:r>
              <a:rPr lang="en-US" dirty="0" smtClean="0"/>
              <a:t>Logically incorrect query – ‘’</a:t>
            </a:r>
          </a:p>
          <a:p>
            <a:r>
              <a:rPr lang="en-US" dirty="0" smtClean="0"/>
              <a:t>UNION – “x’ UNION SELECT * FROM users WHERE ‘x’=‘x”</a:t>
            </a:r>
          </a:p>
          <a:p>
            <a:r>
              <a:rPr lang="en-US" dirty="0" smtClean="0"/>
              <a:t>Piggy-backed query – “x’; DELETE FROM users WHERE ‘x’=‘x”</a:t>
            </a:r>
          </a:p>
          <a:p>
            <a:r>
              <a:rPr lang="en-US" dirty="0" smtClean="0"/>
              <a:t>Even more – “x’; SHUTDOWN;”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Attack – </a:t>
            </a:r>
            <a:r>
              <a:rPr lang="en-US" dirty="0" err="1" smtClean="0"/>
              <a:t>SQl</a:t>
            </a:r>
            <a:r>
              <a:rPr lang="en-US" dirty="0" smtClean="0"/>
              <a:t> injection log</a:t>
            </a:r>
            <a:endParaRPr lang="en-US" dirty="0"/>
          </a:p>
        </p:txBody>
      </p:sp>
      <p:pic>
        <p:nvPicPr>
          <p:cNvPr id="4" name="sql_inj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8656" y="2097088"/>
            <a:ext cx="8291512" cy="3541712"/>
          </a:xfrm>
        </p:spPr>
      </p:pic>
    </p:spTree>
    <p:extLst>
      <p:ext uri="{BB962C8B-B14F-4D97-AF65-F5344CB8AC3E}">
        <p14:creationId xmlns:p14="http://schemas.microsoft.com/office/powerpoint/2010/main" val="1795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r>
              <a:rPr lang="en-US" dirty="0" smtClean="0"/>
              <a:t> (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nu </a:t>
            </a:r>
            <a:r>
              <a:rPr lang="en-US" dirty="0" err="1" smtClean="0"/>
              <a:t>prezentare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r>
              <a:rPr lang="en-US" dirty="0" smtClean="0"/>
              <a:t> web sec and honeypot</a:t>
            </a:r>
          </a:p>
          <a:p>
            <a:r>
              <a:rPr lang="en-US" dirty="0" smtClean="0"/>
              <a:t>Structure of entire application (the 3 modules)</a:t>
            </a:r>
          </a:p>
          <a:p>
            <a:r>
              <a:rPr lang="en-US" dirty="0" smtClean="0"/>
              <a:t>Apache advantages and honeypot apache module structure</a:t>
            </a:r>
          </a:p>
          <a:p>
            <a:r>
              <a:rPr lang="en-US" dirty="0" err="1" smtClean="0"/>
              <a:t>Analizing</a:t>
            </a:r>
            <a:r>
              <a:rPr lang="en-US" dirty="0" smtClean="0"/>
              <a:t> an attack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 Information Security applied specifically to Internet and Web systems.</a:t>
            </a:r>
          </a:p>
          <a:p>
            <a:r>
              <a:rPr lang="en-US" dirty="0" smtClean="0"/>
              <a:t>Most popular and attacked branch</a:t>
            </a:r>
          </a:p>
          <a:p>
            <a:r>
              <a:rPr lang="en-US" dirty="0" smtClean="0"/>
              <a:t>Why attack – ubiquity, simple techniques, anonymity, custom code, money</a:t>
            </a:r>
          </a:p>
          <a:p>
            <a:r>
              <a:rPr lang="en-US" dirty="0" smtClean="0"/>
              <a:t>Hacking web apps – tampering with HTTP in the 3 categorized ways</a:t>
            </a:r>
          </a:p>
          <a:p>
            <a:r>
              <a:rPr lang="en-US" dirty="0" smtClean="0"/>
              <a:t>OWASP TOP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HoneyPOTs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honeypot</a:t>
            </a:r>
          </a:p>
          <a:p>
            <a:r>
              <a:rPr lang="en-US" dirty="0" smtClean="0"/>
              <a:t>The 2 main reasons for setting up a honeypot</a:t>
            </a:r>
          </a:p>
          <a:p>
            <a:pPr lvl="1"/>
            <a:r>
              <a:rPr lang="en-US" dirty="0" smtClean="0"/>
              <a:t>Gain insight into attack methodologies</a:t>
            </a:r>
          </a:p>
          <a:p>
            <a:pPr lvl="1"/>
            <a:r>
              <a:rPr lang="en-US" dirty="0" smtClean="0"/>
              <a:t>Gather forensic info in order to apprehend intruders</a:t>
            </a:r>
          </a:p>
          <a:p>
            <a:r>
              <a:rPr lang="en-US" dirty="0" smtClean="0"/>
              <a:t>Honeypot communities</a:t>
            </a:r>
          </a:p>
          <a:p>
            <a:r>
              <a:rPr lang="en-US" dirty="0" smtClean="0"/>
              <a:t>Existing honeypots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HoneyMOd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built on Apache, and can handle all phases of a request</a:t>
            </a:r>
          </a:p>
          <a:p>
            <a:r>
              <a:rPr lang="en-US" dirty="0" smtClean="0"/>
              <a:t>Main focus is to detect and classify attacks</a:t>
            </a:r>
          </a:p>
          <a:p>
            <a:r>
              <a:rPr lang="en-US" dirty="0" smtClean="0"/>
              <a:t>Creates “bubbles” in which attackers can do their hacking while protecting the original site</a:t>
            </a:r>
          </a:p>
          <a:p>
            <a:r>
              <a:rPr lang="en-US" dirty="0" smtClean="0"/>
              <a:t>Offers more freedom in content generators by default</a:t>
            </a:r>
          </a:p>
          <a:p>
            <a:r>
              <a:rPr lang="en-US" dirty="0" smtClean="0"/>
              <a:t>Analyzes the output in case of an attack and offers help in patching the security holes</a:t>
            </a:r>
          </a:p>
          <a:p>
            <a:r>
              <a:rPr lang="en-US" dirty="0" smtClean="0"/>
              <a:t>Main application is installable as a simple Apache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57" y="2257725"/>
            <a:ext cx="3545918" cy="3541714"/>
          </a:xfrm>
        </p:spPr>
        <p:txBody>
          <a:bodyPr/>
          <a:lstStyle/>
          <a:p>
            <a:r>
              <a:rPr lang="en-US" dirty="0" smtClean="0"/>
              <a:t>Three main modules</a:t>
            </a:r>
          </a:p>
          <a:p>
            <a:pPr lvl="1"/>
            <a:r>
              <a:rPr lang="en-US" dirty="0" smtClean="0"/>
              <a:t>The Apache Module</a:t>
            </a:r>
          </a:p>
          <a:p>
            <a:pPr lvl="1"/>
            <a:r>
              <a:rPr lang="en-US" dirty="0" smtClean="0"/>
              <a:t>The Admin User Interface</a:t>
            </a:r>
          </a:p>
          <a:p>
            <a:pPr lvl="1"/>
            <a:r>
              <a:rPr lang="en-US" dirty="0" smtClean="0"/>
              <a:t>The Dummy Test Site</a:t>
            </a:r>
            <a:endParaRPr lang="en-US" dirty="0"/>
          </a:p>
          <a:p>
            <a:r>
              <a:rPr lang="en-US" dirty="0" smtClean="0"/>
              <a:t>Additional databases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75" y="1880906"/>
            <a:ext cx="7488195" cy="42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module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and Output filters</a:t>
            </a:r>
          </a:p>
          <a:p>
            <a:r>
              <a:rPr lang="en-US" dirty="0" smtClean="0"/>
              <a:t>Hooks available for any step of the request</a:t>
            </a:r>
          </a:p>
          <a:p>
            <a:r>
              <a:rPr lang="en-US" dirty="0" smtClean="0"/>
              <a:t>Content generator language independency </a:t>
            </a:r>
          </a:p>
          <a:p>
            <a:r>
              <a:rPr lang="en-US" dirty="0" smtClean="0"/>
              <a:t>C – faster then anything else</a:t>
            </a:r>
          </a:p>
          <a:p>
            <a:r>
              <a:rPr lang="en-US" dirty="0" smtClean="0"/>
              <a:t>Broader zone of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071" y="-311508"/>
            <a:ext cx="9905998" cy="1478570"/>
          </a:xfrm>
        </p:spPr>
        <p:txBody>
          <a:bodyPr/>
          <a:lstStyle/>
          <a:p>
            <a:r>
              <a:rPr lang="en-US" dirty="0" smtClean="0"/>
              <a:t>Apache module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" y="670414"/>
            <a:ext cx="11396426" cy="7030822"/>
          </a:xfrm>
        </p:spPr>
      </p:pic>
    </p:spTree>
    <p:extLst>
      <p:ext uri="{BB962C8B-B14F-4D97-AF65-F5344CB8AC3E}">
        <p14:creationId xmlns:p14="http://schemas.microsoft.com/office/powerpoint/2010/main" val="20483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1227"/>
          </a:xfrm>
        </p:spPr>
        <p:txBody>
          <a:bodyPr>
            <a:normAutofit/>
          </a:bodyPr>
          <a:lstStyle/>
          <a:p>
            <a:r>
              <a:rPr lang="en-US" dirty="0" smtClean="0"/>
              <a:t>Request parameters are analyzed</a:t>
            </a:r>
          </a:p>
          <a:p>
            <a:r>
              <a:rPr lang="en-US" dirty="0" smtClean="0"/>
              <a:t>GET AND POST parameters are regex matched</a:t>
            </a:r>
          </a:p>
          <a:p>
            <a:r>
              <a:rPr lang="en-US" dirty="0" smtClean="0"/>
              <a:t>Each parameter value is matched against regular expressions in attempts to classify the attack and sub-attack types</a:t>
            </a:r>
          </a:p>
          <a:p>
            <a:r>
              <a:rPr lang="en-US" dirty="0" err="1" smtClean="0"/>
              <a:t>Lex&amp;Yacc</a:t>
            </a:r>
            <a:r>
              <a:rPr lang="en-US" dirty="0" smtClean="0"/>
              <a:t> interpreters are applied to some attacks for better classification</a:t>
            </a:r>
          </a:p>
          <a:p>
            <a:r>
              <a:rPr lang="en-US" dirty="0" smtClean="0"/>
              <a:t>Current attack is verified against past attacks</a:t>
            </a:r>
          </a:p>
          <a:p>
            <a:r>
              <a:rPr lang="en-US" dirty="0" smtClean="0"/>
              <a:t>Output is checked to see if attack was successful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160</TotalTime>
  <Words>365</Words>
  <Application>Microsoft Office PowerPoint</Application>
  <PresentationFormat>Widescreen</PresentationFormat>
  <Paragraphs>57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HoneyMod</vt:lpstr>
      <vt:lpstr>Cuprins (pt dev nu prezentare)</vt:lpstr>
      <vt:lpstr>Web application security</vt:lpstr>
      <vt:lpstr>HoneyPOTs</vt:lpstr>
      <vt:lpstr>HoneyMOd</vt:lpstr>
      <vt:lpstr>Application structure</vt:lpstr>
      <vt:lpstr>Apache module advantages</vt:lpstr>
      <vt:lpstr>Apache module structure</vt:lpstr>
      <vt:lpstr>Analyzing an Attack</vt:lpstr>
      <vt:lpstr>Demo Attack  - SQL Injections</vt:lpstr>
      <vt:lpstr>Demo Attack – SQl injection 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HoneyMod</dc:title>
  <dc:creator>Daniel</dc:creator>
  <cp:lastModifiedBy>Daniel</cp:lastModifiedBy>
  <cp:revision>9</cp:revision>
  <dcterms:created xsi:type="dcterms:W3CDTF">2016-06-24T09:30:38Z</dcterms:created>
  <dcterms:modified xsi:type="dcterms:W3CDTF">2016-06-24T12:11:33Z</dcterms:modified>
</cp:coreProperties>
</file>