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58" r:id="rId7"/>
    <p:sldId id="259" r:id="rId8"/>
    <p:sldId id="260" r:id="rId9"/>
    <p:sldId id="261" r:id="rId10"/>
    <p:sldId id="279" r:id="rId11"/>
    <p:sldId id="276" r:id="rId12"/>
    <p:sldId id="277" r:id="rId13"/>
    <p:sldId id="278" r:id="rId14"/>
    <p:sldId id="264" r:id="rId15"/>
    <p:sldId id="265" r:id="rId16"/>
    <p:sldId id="270" r:id="rId17"/>
    <p:sldId id="271" r:id="rId18"/>
    <p:sldId id="272" r:id="rId19"/>
    <p:sldId id="273" r:id="rId20"/>
    <p:sldId id="266" r:id="rId21"/>
    <p:sldId id="274" r:id="rId22"/>
    <p:sldId id="267" r:id="rId23"/>
    <p:sldId id="268" r:id="rId24"/>
    <p:sldId id="280"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5F5D2-9267-4786-8BBF-3F2DE2DAC074}" v="2591" dt="2023-04-20T15:36:54.721"/>
    <p1510:client id="{2B07F8A0-60E4-45AF-8C96-9C3843C364F0}" v="117" vWet="121" dt="2023-04-20T11:44:25.9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09E749-7177-41D9-AD7C-C6FCB7D2B03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0C357E67-C5C8-4320-93C5-1F1D95BAFCDB}">
      <dgm:prSet/>
      <dgm:spPr/>
      <dgm:t>
        <a:bodyPr/>
        <a:lstStyle/>
        <a:p>
          <a:r>
            <a:rPr lang="en-GB" b="1" i="0"/>
            <a:t>Background</a:t>
          </a:r>
          <a:endParaRPr lang="en-GB"/>
        </a:p>
      </dgm:t>
    </dgm:pt>
    <dgm:pt modelId="{F8790DF4-F0D0-4B65-A959-2FC8A6AF2AAF}" type="parTrans" cxnId="{0D27105C-0986-42C0-89E3-193D46D683EB}">
      <dgm:prSet/>
      <dgm:spPr/>
      <dgm:t>
        <a:bodyPr/>
        <a:lstStyle/>
        <a:p>
          <a:endParaRPr lang="en-GB"/>
        </a:p>
      </dgm:t>
    </dgm:pt>
    <dgm:pt modelId="{6D1B545F-CECB-4853-A09E-1E09B205B3D5}" type="sibTrans" cxnId="{0D27105C-0986-42C0-89E3-193D46D683EB}">
      <dgm:prSet/>
      <dgm:spPr/>
      <dgm:t>
        <a:bodyPr/>
        <a:lstStyle/>
        <a:p>
          <a:endParaRPr lang="en-GB"/>
        </a:p>
      </dgm:t>
    </dgm:pt>
    <dgm:pt modelId="{9BAF3626-6B40-4E4B-83DE-E25BB171DCA5}">
      <dgm:prSet/>
      <dgm:spPr/>
      <dgm:t>
        <a:bodyPr/>
        <a:lstStyle/>
        <a:p>
          <a:r>
            <a:rPr lang="en-GB" b="1" i="0"/>
            <a:t>Past Studies and Limitations</a:t>
          </a:r>
          <a:endParaRPr lang="en-GB"/>
        </a:p>
      </dgm:t>
    </dgm:pt>
    <dgm:pt modelId="{FE1746F2-DC61-4B54-AD80-3901DC3203C8}" type="parTrans" cxnId="{2A7D1823-913B-490B-824A-BA5E62927AB0}">
      <dgm:prSet/>
      <dgm:spPr/>
      <dgm:t>
        <a:bodyPr/>
        <a:lstStyle/>
        <a:p>
          <a:endParaRPr lang="en-GB"/>
        </a:p>
      </dgm:t>
    </dgm:pt>
    <dgm:pt modelId="{726381CC-0CD6-4E2E-A34C-D376C41BDFAA}" type="sibTrans" cxnId="{2A7D1823-913B-490B-824A-BA5E62927AB0}">
      <dgm:prSet/>
      <dgm:spPr/>
      <dgm:t>
        <a:bodyPr/>
        <a:lstStyle/>
        <a:p>
          <a:endParaRPr lang="en-GB"/>
        </a:p>
      </dgm:t>
    </dgm:pt>
    <dgm:pt modelId="{9589B7B9-2DFA-409B-B741-CE7B986618A4}">
      <dgm:prSet/>
      <dgm:spPr/>
      <dgm:t>
        <a:bodyPr/>
        <a:lstStyle/>
        <a:p>
          <a:r>
            <a:rPr lang="en-GB" b="1" i="0"/>
            <a:t>Project Objectives and Dataset</a:t>
          </a:r>
          <a:endParaRPr lang="en-GB"/>
        </a:p>
      </dgm:t>
    </dgm:pt>
    <dgm:pt modelId="{36EB5AAD-98B9-4A72-A240-D098B6E85939}" type="parTrans" cxnId="{0F4B1543-46E9-4ABC-94EB-FA95D9389512}">
      <dgm:prSet/>
      <dgm:spPr/>
      <dgm:t>
        <a:bodyPr/>
        <a:lstStyle/>
        <a:p>
          <a:endParaRPr lang="en-GB"/>
        </a:p>
      </dgm:t>
    </dgm:pt>
    <dgm:pt modelId="{40D25515-58F8-4DD5-840D-6414C965D63C}" type="sibTrans" cxnId="{0F4B1543-46E9-4ABC-94EB-FA95D9389512}">
      <dgm:prSet/>
      <dgm:spPr/>
      <dgm:t>
        <a:bodyPr/>
        <a:lstStyle/>
        <a:p>
          <a:endParaRPr lang="en-GB"/>
        </a:p>
      </dgm:t>
    </dgm:pt>
    <dgm:pt modelId="{7EEFE07C-6B60-4C9B-BD29-FA2F2DB3D786}">
      <dgm:prSet/>
      <dgm:spPr/>
      <dgm:t>
        <a:bodyPr/>
        <a:lstStyle/>
        <a:p>
          <a:r>
            <a:rPr lang="en-GB" b="1" i="0"/>
            <a:t>Proposed Methods</a:t>
          </a:r>
          <a:endParaRPr lang="en-GB"/>
        </a:p>
      </dgm:t>
    </dgm:pt>
    <dgm:pt modelId="{72CE3BD0-8D24-4C35-8B1F-2BD85275943E}" type="parTrans" cxnId="{72FF6B76-E92A-4138-800C-1BBC955FDC07}">
      <dgm:prSet/>
      <dgm:spPr/>
      <dgm:t>
        <a:bodyPr/>
        <a:lstStyle/>
        <a:p>
          <a:endParaRPr lang="en-GB"/>
        </a:p>
      </dgm:t>
    </dgm:pt>
    <dgm:pt modelId="{6540A1D5-F283-459E-8558-41219716F2A5}" type="sibTrans" cxnId="{72FF6B76-E92A-4138-800C-1BBC955FDC07}">
      <dgm:prSet/>
      <dgm:spPr/>
      <dgm:t>
        <a:bodyPr/>
        <a:lstStyle/>
        <a:p>
          <a:endParaRPr lang="en-GB"/>
        </a:p>
      </dgm:t>
    </dgm:pt>
    <dgm:pt modelId="{AD561E1C-A3FA-421B-ACBE-56F54AD4DBF1}">
      <dgm:prSet/>
      <dgm:spPr/>
      <dgm:t>
        <a:bodyPr/>
        <a:lstStyle/>
        <a:p>
          <a:r>
            <a:rPr lang="en-GB" b="1" i="0"/>
            <a:t>Exploratory Data Analysis</a:t>
          </a:r>
          <a:endParaRPr lang="en-GB"/>
        </a:p>
      </dgm:t>
    </dgm:pt>
    <dgm:pt modelId="{0768FBF8-EC99-4802-9F0F-461D82EA93FD}" type="parTrans" cxnId="{2812BDD8-25B1-4F07-BC20-6280CAB00222}">
      <dgm:prSet/>
      <dgm:spPr/>
      <dgm:t>
        <a:bodyPr/>
        <a:lstStyle/>
        <a:p>
          <a:endParaRPr lang="en-GB"/>
        </a:p>
      </dgm:t>
    </dgm:pt>
    <dgm:pt modelId="{163D8E4E-B26D-4423-BDF9-D24205E1299E}" type="sibTrans" cxnId="{2812BDD8-25B1-4F07-BC20-6280CAB00222}">
      <dgm:prSet/>
      <dgm:spPr/>
      <dgm:t>
        <a:bodyPr/>
        <a:lstStyle/>
        <a:p>
          <a:endParaRPr lang="en-GB"/>
        </a:p>
      </dgm:t>
    </dgm:pt>
    <dgm:pt modelId="{60C2D2BA-86E3-4846-A6D1-8F3A3C042635}">
      <dgm:prSet/>
      <dgm:spPr/>
      <dgm:t>
        <a:bodyPr/>
        <a:lstStyle/>
        <a:p>
          <a:pPr rtl="0"/>
          <a:r>
            <a:rPr lang="en-GB" b="1" i="0"/>
            <a:t>Data Cleaning </a:t>
          </a:r>
          <a:endParaRPr lang="en-GB">
            <a:latin typeface="Calibri"/>
            <a:cs typeface="Calibri"/>
          </a:endParaRPr>
        </a:p>
      </dgm:t>
    </dgm:pt>
    <dgm:pt modelId="{F288DB3E-C150-4F19-ACD6-611B9A0790AF}" type="parTrans" cxnId="{DC9E75A2-4BB7-4DCF-B92F-B07B7D6C1EC5}">
      <dgm:prSet/>
      <dgm:spPr/>
      <dgm:t>
        <a:bodyPr/>
        <a:lstStyle/>
        <a:p>
          <a:endParaRPr lang="en-GB"/>
        </a:p>
      </dgm:t>
    </dgm:pt>
    <dgm:pt modelId="{ECEF8646-3953-47DC-BE4C-579AFE45375E}" type="sibTrans" cxnId="{DC9E75A2-4BB7-4DCF-B92F-B07B7D6C1EC5}">
      <dgm:prSet/>
      <dgm:spPr/>
      <dgm:t>
        <a:bodyPr/>
        <a:lstStyle/>
        <a:p>
          <a:endParaRPr lang="en-GB"/>
        </a:p>
      </dgm:t>
    </dgm:pt>
    <dgm:pt modelId="{ECC39E52-1900-444D-8E00-6FA6721AA33E}">
      <dgm:prSet/>
      <dgm:spPr/>
      <dgm:t>
        <a:bodyPr/>
        <a:lstStyle/>
        <a:p>
          <a:r>
            <a:rPr lang="en-GB" b="1" i="0"/>
            <a:t>Models Analysed</a:t>
          </a:r>
          <a:endParaRPr lang="en-GB"/>
        </a:p>
      </dgm:t>
    </dgm:pt>
    <dgm:pt modelId="{010167B0-F5ED-4FDC-B18F-67E15C2054FD}" type="parTrans" cxnId="{F53A5593-1D4C-4B99-9117-1CC698255D6E}">
      <dgm:prSet/>
      <dgm:spPr/>
      <dgm:t>
        <a:bodyPr/>
        <a:lstStyle/>
        <a:p>
          <a:endParaRPr lang="en-GB"/>
        </a:p>
      </dgm:t>
    </dgm:pt>
    <dgm:pt modelId="{0F1C6983-AC1D-4C6E-8768-A2B6A23E6EE9}" type="sibTrans" cxnId="{F53A5593-1D4C-4B99-9117-1CC698255D6E}">
      <dgm:prSet/>
      <dgm:spPr/>
      <dgm:t>
        <a:bodyPr/>
        <a:lstStyle/>
        <a:p>
          <a:endParaRPr lang="en-GB"/>
        </a:p>
      </dgm:t>
    </dgm:pt>
    <dgm:pt modelId="{5D6FB976-F1ED-40BC-A98A-A0E50A15FA2E}">
      <dgm:prSet/>
      <dgm:spPr/>
      <dgm:t>
        <a:bodyPr/>
        <a:lstStyle/>
        <a:p>
          <a:r>
            <a:rPr lang="en-GB" b="1" i="0"/>
            <a:t>Results and comparison</a:t>
          </a:r>
          <a:endParaRPr lang="en-GB"/>
        </a:p>
      </dgm:t>
    </dgm:pt>
    <dgm:pt modelId="{4F7D0894-A51B-45FC-B5DA-C167A4C70288}" type="parTrans" cxnId="{B97D168A-7EF4-43C1-958F-0BCCEE4AEFE5}">
      <dgm:prSet/>
      <dgm:spPr/>
      <dgm:t>
        <a:bodyPr/>
        <a:lstStyle/>
        <a:p>
          <a:endParaRPr lang="en-GB"/>
        </a:p>
      </dgm:t>
    </dgm:pt>
    <dgm:pt modelId="{BD967921-5B73-411D-9C9D-04C9F10E2D51}" type="sibTrans" cxnId="{B97D168A-7EF4-43C1-958F-0BCCEE4AEFE5}">
      <dgm:prSet/>
      <dgm:spPr/>
      <dgm:t>
        <a:bodyPr/>
        <a:lstStyle/>
        <a:p>
          <a:endParaRPr lang="en-GB"/>
        </a:p>
      </dgm:t>
    </dgm:pt>
    <dgm:pt modelId="{F8D2163B-0B38-4B88-8F54-74734BEF6186}">
      <dgm:prSet/>
      <dgm:spPr/>
      <dgm:t>
        <a:bodyPr/>
        <a:lstStyle/>
        <a:p>
          <a:r>
            <a:rPr lang="en-GB" b="1" i="0"/>
            <a:t>Limitations</a:t>
          </a:r>
          <a:endParaRPr lang="en-GB"/>
        </a:p>
      </dgm:t>
    </dgm:pt>
    <dgm:pt modelId="{15160655-D712-4053-AAF8-9F398CB4A41C}" type="parTrans" cxnId="{C4FD2B84-EDBA-4527-9602-80D06E65D2B9}">
      <dgm:prSet/>
      <dgm:spPr/>
      <dgm:t>
        <a:bodyPr/>
        <a:lstStyle/>
        <a:p>
          <a:endParaRPr lang="en-GB"/>
        </a:p>
      </dgm:t>
    </dgm:pt>
    <dgm:pt modelId="{D0366D81-11CC-43EA-B766-EF76D2CE2548}" type="sibTrans" cxnId="{C4FD2B84-EDBA-4527-9602-80D06E65D2B9}">
      <dgm:prSet/>
      <dgm:spPr/>
      <dgm:t>
        <a:bodyPr/>
        <a:lstStyle/>
        <a:p>
          <a:endParaRPr lang="en-GB"/>
        </a:p>
      </dgm:t>
    </dgm:pt>
    <dgm:pt modelId="{C3BC46E3-B5FE-44EF-B783-EF2BEEAF4F66}">
      <dgm:prSet/>
      <dgm:spPr/>
      <dgm:t>
        <a:bodyPr/>
        <a:lstStyle/>
        <a:p>
          <a:r>
            <a:rPr lang="en-GB" b="1" i="0"/>
            <a:t>Conclusion</a:t>
          </a:r>
          <a:endParaRPr lang="en-GB"/>
        </a:p>
      </dgm:t>
    </dgm:pt>
    <dgm:pt modelId="{E97C59E3-548D-4B88-9A40-7542D547B7A6}" type="parTrans" cxnId="{52F81A9E-0293-46CD-814C-A398580B4B6F}">
      <dgm:prSet/>
      <dgm:spPr/>
      <dgm:t>
        <a:bodyPr/>
        <a:lstStyle/>
        <a:p>
          <a:endParaRPr lang="en-GB"/>
        </a:p>
      </dgm:t>
    </dgm:pt>
    <dgm:pt modelId="{6AA4D327-3451-4613-A5EE-10CDD3DACACB}" type="sibTrans" cxnId="{52F81A9E-0293-46CD-814C-A398580B4B6F}">
      <dgm:prSet/>
      <dgm:spPr/>
      <dgm:t>
        <a:bodyPr/>
        <a:lstStyle/>
        <a:p>
          <a:endParaRPr lang="en-GB"/>
        </a:p>
      </dgm:t>
    </dgm:pt>
    <dgm:pt modelId="{9B361A1C-46BA-42EC-AA2F-B7BE4A60E775}">
      <dgm:prSet/>
      <dgm:spPr/>
      <dgm:t>
        <a:bodyPr/>
        <a:lstStyle/>
        <a:p>
          <a:r>
            <a:rPr lang="en-GB" b="1" i="0"/>
            <a:t>Q&amp;A</a:t>
          </a:r>
          <a:endParaRPr lang="en-GB"/>
        </a:p>
      </dgm:t>
    </dgm:pt>
    <dgm:pt modelId="{D2958D09-5A02-49C7-B4EF-4B3E633C1D91}" type="parTrans" cxnId="{E8E240C9-3263-4ECC-81E0-197B2A3FAB50}">
      <dgm:prSet/>
      <dgm:spPr/>
      <dgm:t>
        <a:bodyPr/>
        <a:lstStyle/>
        <a:p>
          <a:endParaRPr lang="en-GB"/>
        </a:p>
      </dgm:t>
    </dgm:pt>
    <dgm:pt modelId="{1C870095-DD7B-4873-9526-D478FD4AF9F9}" type="sibTrans" cxnId="{E8E240C9-3263-4ECC-81E0-197B2A3FAB50}">
      <dgm:prSet/>
      <dgm:spPr/>
      <dgm:t>
        <a:bodyPr/>
        <a:lstStyle/>
        <a:p>
          <a:endParaRPr lang="en-GB"/>
        </a:p>
      </dgm:t>
    </dgm:pt>
    <dgm:pt modelId="{CE0852FF-49E1-4058-844A-7F59F0475A11}">
      <dgm:prSet/>
      <dgm:spPr/>
      <dgm:t>
        <a:bodyPr/>
        <a:lstStyle/>
        <a:p>
          <a:r>
            <a:rPr lang="en-GB" b="1" i="0"/>
            <a:t>Feature </a:t>
          </a:r>
          <a:r>
            <a:rPr lang="en-GB" b="1">
              <a:latin typeface="Calibri Light" panose="020F0302020204030204"/>
            </a:rPr>
            <a:t>Selection</a:t>
          </a:r>
          <a:endParaRPr lang="en-GB"/>
        </a:p>
      </dgm:t>
    </dgm:pt>
    <dgm:pt modelId="{41943BF8-9D75-4E88-8238-A15122C3BF43}" type="parTrans" cxnId="{02F17369-FDED-4E3A-AC7F-0FABD12EE262}">
      <dgm:prSet/>
      <dgm:spPr/>
      <dgm:t>
        <a:bodyPr/>
        <a:lstStyle/>
        <a:p>
          <a:endParaRPr lang="en-GB"/>
        </a:p>
      </dgm:t>
    </dgm:pt>
    <dgm:pt modelId="{B4B03A64-2976-4139-8278-BE4F4C1FEE70}" type="sibTrans" cxnId="{02F17369-FDED-4E3A-AC7F-0FABD12EE262}">
      <dgm:prSet/>
      <dgm:spPr/>
      <dgm:t>
        <a:bodyPr/>
        <a:lstStyle/>
        <a:p>
          <a:endParaRPr lang="en-GB"/>
        </a:p>
      </dgm:t>
    </dgm:pt>
    <dgm:pt modelId="{C6B12E9C-B2A9-4049-A891-56538B677F5E}" type="pres">
      <dgm:prSet presAssocID="{6A09E749-7177-41D9-AD7C-C6FCB7D2B033}" presName="Name0" presStyleCnt="0">
        <dgm:presLayoutVars>
          <dgm:dir/>
          <dgm:animLvl val="lvl"/>
          <dgm:resizeHandles val="exact"/>
        </dgm:presLayoutVars>
      </dgm:prSet>
      <dgm:spPr/>
    </dgm:pt>
    <dgm:pt modelId="{912AE3C1-A8DD-4D2D-B1BD-4B173C24AE08}" type="pres">
      <dgm:prSet presAssocID="{0C357E67-C5C8-4320-93C5-1F1D95BAFCDB}" presName="linNode" presStyleCnt="0"/>
      <dgm:spPr/>
    </dgm:pt>
    <dgm:pt modelId="{7A22B791-C9C0-41B6-AF33-ADDFE71E9AE3}" type="pres">
      <dgm:prSet presAssocID="{0C357E67-C5C8-4320-93C5-1F1D95BAFCDB}" presName="parentText" presStyleLbl="node1" presStyleIdx="0" presStyleCnt="12" custScaleX="135779" custScaleY="2000000">
        <dgm:presLayoutVars>
          <dgm:chMax val="1"/>
          <dgm:bulletEnabled val="1"/>
        </dgm:presLayoutVars>
      </dgm:prSet>
      <dgm:spPr/>
    </dgm:pt>
    <dgm:pt modelId="{3D74BA39-895D-4E5F-B61A-08E5743C3C91}" type="pres">
      <dgm:prSet presAssocID="{6D1B545F-CECB-4853-A09E-1E09B205B3D5}" presName="sp" presStyleCnt="0"/>
      <dgm:spPr/>
    </dgm:pt>
    <dgm:pt modelId="{0F2EAC9C-7938-42AE-ABBE-28947CC700EF}" type="pres">
      <dgm:prSet presAssocID="{9BAF3626-6B40-4E4B-83DE-E25BB171DCA5}" presName="linNode" presStyleCnt="0"/>
      <dgm:spPr/>
    </dgm:pt>
    <dgm:pt modelId="{E209E8C2-5DC0-4447-BA8D-3AA135EBD4F0}" type="pres">
      <dgm:prSet presAssocID="{9BAF3626-6B40-4E4B-83DE-E25BB171DCA5}" presName="parentText" presStyleLbl="node1" presStyleIdx="1" presStyleCnt="12" custScaleX="135779" custScaleY="2000000">
        <dgm:presLayoutVars>
          <dgm:chMax val="1"/>
          <dgm:bulletEnabled val="1"/>
        </dgm:presLayoutVars>
      </dgm:prSet>
      <dgm:spPr/>
    </dgm:pt>
    <dgm:pt modelId="{CB74CD19-6EBC-4B27-8C2B-0AB7CC4BE6B0}" type="pres">
      <dgm:prSet presAssocID="{726381CC-0CD6-4E2E-A34C-D376C41BDFAA}" presName="sp" presStyleCnt="0"/>
      <dgm:spPr/>
    </dgm:pt>
    <dgm:pt modelId="{A39EA9AA-9F88-441E-968E-D6BA70949386}" type="pres">
      <dgm:prSet presAssocID="{9589B7B9-2DFA-409B-B741-CE7B986618A4}" presName="linNode" presStyleCnt="0"/>
      <dgm:spPr/>
    </dgm:pt>
    <dgm:pt modelId="{D9859A6C-59EA-4333-8D5B-B387D571016E}" type="pres">
      <dgm:prSet presAssocID="{9589B7B9-2DFA-409B-B741-CE7B986618A4}" presName="parentText" presStyleLbl="node1" presStyleIdx="2" presStyleCnt="12" custScaleX="135779" custScaleY="2000000">
        <dgm:presLayoutVars>
          <dgm:chMax val="1"/>
          <dgm:bulletEnabled val="1"/>
        </dgm:presLayoutVars>
      </dgm:prSet>
      <dgm:spPr/>
    </dgm:pt>
    <dgm:pt modelId="{AB73D6CE-382B-4B81-87EA-26D25111B80A}" type="pres">
      <dgm:prSet presAssocID="{40D25515-58F8-4DD5-840D-6414C965D63C}" presName="sp" presStyleCnt="0"/>
      <dgm:spPr/>
    </dgm:pt>
    <dgm:pt modelId="{22DE5F0F-057F-4359-B1B9-0465693C7A6E}" type="pres">
      <dgm:prSet presAssocID="{7EEFE07C-6B60-4C9B-BD29-FA2F2DB3D786}" presName="linNode" presStyleCnt="0"/>
      <dgm:spPr/>
    </dgm:pt>
    <dgm:pt modelId="{44227AB2-1BB7-4BB5-B8E3-7F9FE45B579F}" type="pres">
      <dgm:prSet presAssocID="{7EEFE07C-6B60-4C9B-BD29-FA2F2DB3D786}" presName="parentText" presStyleLbl="node1" presStyleIdx="3" presStyleCnt="12" custScaleX="135779" custScaleY="2000000">
        <dgm:presLayoutVars>
          <dgm:chMax val="1"/>
          <dgm:bulletEnabled val="1"/>
        </dgm:presLayoutVars>
      </dgm:prSet>
      <dgm:spPr/>
    </dgm:pt>
    <dgm:pt modelId="{7119203A-530F-4F49-BE54-C8C61E7884CA}" type="pres">
      <dgm:prSet presAssocID="{6540A1D5-F283-459E-8558-41219716F2A5}" presName="sp" presStyleCnt="0"/>
      <dgm:spPr/>
    </dgm:pt>
    <dgm:pt modelId="{4AD9B1CA-5766-4D65-BEA5-D0879332BD0F}" type="pres">
      <dgm:prSet presAssocID="{AD561E1C-A3FA-421B-ACBE-56F54AD4DBF1}" presName="linNode" presStyleCnt="0"/>
      <dgm:spPr/>
    </dgm:pt>
    <dgm:pt modelId="{EFFEF361-F98D-48B7-9C9B-7E7BFCBE8838}" type="pres">
      <dgm:prSet presAssocID="{AD561E1C-A3FA-421B-ACBE-56F54AD4DBF1}" presName="parentText" presStyleLbl="node1" presStyleIdx="4" presStyleCnt="12" custScaleX="135779" custScaleY="2000000">
        <dgm:presLayoutVars>
          <dgm:chMax val="1"/>
          <dgm:bulletEnabled val="1"/>
        </dgm:presLayoutVars>
      </dgm:prSet>
      <dgm:spPr/>
    </dgm:pt>
    <dgm:pt modelId="{19327057-C058-4BFC-B3EC-18074504C6D0}" type="pres">
      <dgm:prSet presAssocID="{163D8E4E-B26D-4423-BDF9-D24205E1299E}" presName="sp" presStyleCnt="0"/>
      <dgm:spPr/>
    </dgm:pt>
    <dgm:pt modelId="{FBE79CC6-FA0D-4A8F-A22A-41A9DF84C416}" type="pres">
      <dgm:prSet presAssocID="{60C2D2BA-86E3-4846-A6D1-8F3A3C042635}" presName="linNode" presStyleCnt="0"/>
      <dgm:spPr/>
    </dgm:pt>
    <dgm:pt modelId="{51FC1C80-ABEB-4F64-A03A-1CEB6A10ED66}" type="pres">
      <dgm:prSet presAssocID="{60C2D2BA-86E3-4846-A6D1-8F3A3C042635}" presName="parentText" presStyleLbl="node1" presStyleIdx="5" presStyleCnt="12" custScaleX="135779" custScaleY="2000000">
        <dgm:presLayoutVars>
          <dgm:chMax val="1"/>
          <dgm:bulletEnabled val="1"/>
        </dgm:presLayoutVars>
      </dgm:prSet>
      <dgm:spPr/>
    </dgm:pt>
    <dgm:pt modelId="{D84E0D07-83E9-4F04-A919-02CF355F964D}" type="pres">
      <dgm:prSet presAssocID="{ECEF8646-3953-47DC-BE4C-579AFE45375E}" presName="sp" presStyleCnt="0"/>
      <dgm:spPr/>
    </dgm:pt>
    <dgm:pt modelId="{594EBF16-EE7A-4CCE-B452-334D36404B35}" type="pres">
      <dgm:prSet presAssocID="{CE0852FF-49E1-4058-844A-7F59F0475A11}" presName="linNode" presStyleCnt="0"/>
      <dgm:spPr/>
    </dgm:pt>
    <dgm:pt modelId="{64D70184-0C21-44AC-9CD5-15D12D9FC7A1}" type="pres">
      <dgm:prSet presAssocID="{CE0852FF-49E1-4058-844A-7F59F0475A11}" presName="parentText" presStyleLbl="node1" presStyleIdx="6" presStyleCnt="12" custScaleX="135779" custScaleY="2000000">
        <dgm:presLayoutVars>
          <dgm:chMax val="1"/>
          <dgm:bulletEnabled val="1"/>
        </dgm:presLayoutVars>
      </dgm:prSet>
      <dgm:spPr/>
    </dgm:pt>
    <dgm:pt modelId="{715E04D7-1493-4060-9F46-4F95EA06AD10}" type="pres">
      <dgm:prSet presAssocID="{B4B03A64-2976-4139-8278-BE4F4C1FEE70}" presName="sp" presStyleCnt="0"/>
      <dgm:spPr/>
    </dgm:pt>
    <dgm:pt modelId="{D44C2DE9-F3EC-478D-8058-6F731D7435BD}" type="pres">
      <dgm:prSet presAssocID="{ECC39E52-1900-444D-8E00-6FA6721AA33E}" presName="linNode" presStyleCnt="0"/>
      <dgm:spPr/>
    </dgm:pt>
    <dgm:pt modelId="{D7A04840-76FF-414D-AED4-51A79FBCA22A}" type="pres">
      <dgm:prSet presAssocID="{ECC39E52-1900-444D-8E00-6FA6721AA33E}" presName="parentText" presStyleLbl="node1" presStyleIdx="7" presStyleCnt="12" custScaleX="135779" custScaleY="2000000">
        <dgm:presLayoutVars>
          <dgm:chMax val="1"/>
          <dgm:bulletEnabled val="1"/>
        </dgm:presLayoutVars>
      </dgm:prSet>
      <dgm:spPr/>
    </dgm:pt>
    <dgm:pt modelId="{8A97F3D2-D776-4A7E-A93D-6ED0A1B65AF7}" type="pres">
      <dgm:prSet presAssocID="{0F1C6983-AC1D-4C6E-8768-A2B6A23E6EE9}" presName="sp" presStyleCnt="0"/>
      <dgm:spPr/>
    </dgm:pt>
    <dgm:pt modelId="{C7132F6A-DF2F-479A-B2C9-5CC69A129CFD}" type="pres">
      <dgm:prSet presAssocID="{5D6FB976-F1ED-40BC-A98A-A0E50A15FA2E}" presName="linNode" presStyleCnt="0"/>
      <dgm:spPr/>
    </dgm:pt>
    <dgm:pt modelId="{093CFE57-8B2F-4A0C-BDAD-52DED0C0A57B}" type="pres">
      <dgm:prSet presAssocID="{5D6FB976-F1ED-40BC-A98A-A0E50A15FA2E}" presName="parentText" presStyleLbl="node1" presStyleIdx="8" presStyleCnt="12" custScaleX="135779" custScaleY="2000000">
        <dgm:presLayoutVars>
          <dgm:chMax val="1"/>
          <dgm:bulletEnabled val="1"/>
        </dgm:presLayoutVars>
      </dgm:prSet>
      <dgm:spPr/>
    </dgm:pt>
    <dgm:pt modelId="{766DEA2D-79B8-4B0E-944E-A8EFF4363A8A}" type="pres">
      <dgm:prSet presAssocID="{BD967921-5B73-411D-9C9D-04C9F10E2D51}" presName="sp" presStyleCnt="0"/>
      <dgm:spPr/>
    </dgm:pt>
    <dgm:pt modelId="{4A96A126-2B02-410E-9F2C-61977A93897A}" type="pres">
      <dgm:prSet presAssocID="{F8D2163B-0B38-4B88-8F54-74734BEF6186}" presName="linNode" presStyleCnt="0"/>
      <dgm:spPr/>
    </dgm:pt>
    <dgm:pt modelId="{4D7EE582-68A8-4788-ADD2-8501A595D6B3}" type="pres">
      <dgm:prSet presAssocID="{F8D2163B-0B38-4B88-8F54-74734BEF6186}" presName="parentText" presStyleLbl="node1" presStyleIdx="9" presStyleCnt="12" custScaleX="135779" custScaleY="2000000">
        <dgm:presLayoutVars>
          <dgm:chMax val="1"/>
          <dgm:bulletEnabled val="1"/>
        </dgm:presLayoutVars>
      </dgm:prSet>
      <dgm:spPr/>
    </dgm:pt>
    <dgm:pt modelId="{A2C723CD-4F9A-4AE9-A3C8-366C9475328D}" type="pres">
      <dgm:prSet presAssocID="{D0366D81-11CC-43EA-B766-EF76D2CE2548}" presName="sp" presStyleCnt="0"/>
      <dgm:spPr/>
    </dgm:pt>
    <dgm:pt modelId="{453CEF0A-17E2-4D81-A5C4-4D7B47EF67BD}" type="pres">
      <dgm:prSet presAssocID="{C3BC46E3-B5FE-44EF-B783-EF2BEEAF4F66}" presName="linNode" presStyleCnt="0"/>
      <dgm:spPr/>
    </dgm:pt>
    <dgm:pt modelId="{4B0A3290-55E4-450C-B7B4-9E39A63E309B}" type="pres">
      <dgm:prSet presAssocID="{C3BC46E3-B5FE-44EF-B783-EF2BEEAF4F66}" presName="parentText" presStyleLbl="node1" presStyleIdx="10" presStyleCnt="12" custScaleX="135779" custScaleY="2000000">
        <dgm:presLayoutVars>
          <dgm:chMax val="1"/>
          <dgm:bulletEnabled val="1"/>
        </dgm:presLayoutVars>
      </dgm:prSet>
      <dgm:spPr/>
    </dgm:pt>
    <dgm:pt modelId="{EEEF8F61-2E29-4008-BEB9-B2B61172571C}" type="pres">
      <dgm:prSet presAssocID="{6AA4D327-3451-4613-A5EE-10CDD3DACACB}" presName="sp" presStyleCnt="0"/>
      <dgm:spPr/>
    </dgm:pt>
    <dgm:pt modelId="{EF637336-92E7-4CF0-92ED-21F3A082A716}" type="pres">
      <dgm:prSet presAssocID="{9B361A1C-46BA-42EC-AA2F-B7BE4A60E775}" presName="linNode" presStyleCnt="0"/>
      <dgm:spPr/>
    </dgm:pt>
    <dgm:pt modelId="{175F4485-F6AA-4E65-B39F-E0049A3A225F}" type="pres">
      <dgm:prSet presAssocID="{9B361A1C-46BA-42EC-AA2F-B7BE4A60E775}" presName="parentText" presStyleLbl="node1" presStyleIdx="11" presStyleCnt="12" custScaleX="135779" custScaleY="2000000">
        <dgm:presLayoutVars>
          <dgm:chMax val="1"/>
          <dgm:bulletEnabled val="1"/>
        </dgm:presLayoutVars>
      </dgm:prSet>
      <dgm:spPr/>
    </dgm:pt>
  </dgm:ptLst>
  <dgm:cxnLst>
    <dgm:cxn modelId="{95477409-450A-491F-A1BC-66F8532BC3E1}" type="presOf" srcId="{F8D2163B-0B38-4B88-8F54-74734BEF6186}" destId="{4D7EE582-68A8-4788-ADD2-8501A595D6B3}" srcOrd="0" destOrd="0" presId="urn:microsoft.com/office/officeart/2005/8/layout/vList5"/>
    <dgm:cxn modelId="{29AE890A-FA25-44D5-B718-443230508717}" type="presOf" srcId="{60C2D2BA-86E3-4846-A6D1-8F3A3C042635}" destId="{51FC1C80-ABEB-4F64-A03A-1CEB6A10ED66}" srcOrd="0" destOrd="0" presId="urn:microsoft.com/office/officeart/2005/8/layout/vList5"/>
    <dgm:cxn modelId="{95E3FA0B-DB2F-427A-94C3-FC6315125E8D}" type="presOf" srcId="{6A09E749-7177-41D9-AD7C-C6FCB7D2B033}" destId="{C6B12E9C-B2A9-4049-A891-56538B677F5E}" srcOrd="0" destOrd="0" presId="urn:microsoft.com/office/officeart/2005/8/layout/vList5"/>
    <dgm:cxn modelId="{2A7D1823-913B-490B-824A-BA5E62927AB0}" srcId="{6A09E749-7177-41D9-AD7C-C6FCB7D2B033}" destId="{9BAF3626-6B40-4E4B-83DE-E25BB171DCA5}" srcOrd="1" destOrd="0" parTransId="{FE1746F2-DC61-4B54-AD80-3901DC3203C8}" sibTransId="{726381CC-0CD6-4E2E-A34C-D376C41BDFAA}"/>
    <dgm:cxn modelId="{9926993F-2980-434B-A197-233CE432B8A2}" type="presOf" srcId="{7EEFE07C-6B60-4C9B-BD29-FA2F2DB3D786}" destId="{44227AB2-1BB7-4BB5-B8E3-7F9FE45B579F}" srcOrd="0" destOrd="0" presId="urn:microsoft.com/office/officeart/2005/8/layout/vList5"/>
    <dgm:cxn modelId="{0D27105C-0986-42C0-89E3-193D46D683EB}" srcId="{6A09E749-7177-41D9-AD7C-C6FCB7D2B033}" destId="{0C357E67-C5C8-4320-93C5-1F1D95BAFCDB}" srcOrd="0" destOrd="0" parTransId="{F8790DF4-F0D0-4B65-A959-2FC8A6AF2AAF}" sibTransId="{6D1B545F-CECB-4853-A09E-1E09B205B3D5}"/>
    <dgm:cxn modelId="{0F4B1543-46E9-4ABC-94EB-FA95D9389512}" srcId="{6A09E749-7177-41D9-AD7C-C6FCB7D2B033}" destId="{9589B7B9-2DFA-409B-B741-CE7B986618A4}" srcOrd="2" destOrd="0" parTransId="{36EB5AAD-98B9-4A72-A240-D098B6E85939}" sibTransId="{40D25515-58F8-4DD5-840D-6414C965D63C}"/>
    <dgm:cxn modelId="{02F17369-FDED-4E3A-AC7F-0FABD12EE262}" srcId="{6A09E749-7177-41D9-AD7C-C6FCB7D2B033}" destId="{CE0852FF-49E1-4058-844A-7F59F0475A11}" srcOrd="6" destOrd="0" parTransId="{41943BF8-9D75-4E88-8238-A15122C3BF43}" sibTransId="{B4B03A64-2976-4139-8278-BE4F4C1FEE70}"/>
    <dgm:cxn modelId="{72FF6B76-E92A-4138-800C-1BBC955FDC07}" srcId="{6A09E749-7177-41D9-AD7C-C6FCB7D2B033}" destId="{7EEFE07C-6B60-4C9B-BD29-FA2F2DB3D786}" srcOrd="3" destOrd="0" parTransId="{72CE3BD0-8D24-4C35-8B1F-2BD85275943E}" sibTransId="{6540A1D5-F283-459E-8558-41219716F2A5}"/>
    <dgm:cxn modelId="{B13C0B59-8E2E-47AE-A3F0-65BD39487BB4}" type="presOf" srcId="{9589B7B9-2DFA-409B-B741-CE7B986618A4}" destId="{D9859A6C-59EA-4333-8D5B-B387D571016E}" srcOrd="0" destOrd="0" presId="urn:microsoft.com/office/officeart/2005/8/layout/vList5"/>
    <dgm:cxn modelId="{5501197E-30C4-47B4-B3CF-04D2BB28212D}" type="presOf" srcId="{9BAF3626-6B40-4E4B-83DE-E25BB171DCA5}" destId="{E209E8C2-5DC0-4447-BA8D-3AA135EBD4F0}" srcOrd="0" destOrd="0" presId="urn:microsoft.com/office/officeart/2005/8/layout/vList5"/>
    <dgm:cxn modelId="{C9559280-3D1A-4C9F-ADB3-E7B188C1F15E}" type="presOf" srcId="{CE0852FF-49E1-4058-844A-7F59F0475A11}" destId="{64D70184-0C21-44AC-9CD5-15D12D9FC7A1}" srcOrd="0" destOrd="0" presId="urn:microsoft.com/office/officeart/2005/8/layout/vList5"/>
    <dgm:cxn modelId="{C4FD2B84-EDBA-4527-9602-80D06E65D2B9}" srcId="{6A09E749-7177-41D9-AD7C-C6FCB7D2B033}" destId="{F8D2163B-0B38-4B88-8F54-74734BEF6186}" srcOrd="9" destOrd="0" parTransId="{15160655-D712-4053-AAF8-9F398CB4A41C}" sibTransId="{D0366D81-11CC-43EA-B766-EF76D2CE2548}"/>
    <dgm:cxn modelId="{B97D168A-7EF4-43C1-958F-0BCCEE4AEFE5}" srcId="{6A09E749-7177-41D9-AD7C-C6FCB7D2B033}" destId="{5D6FB976-F1ED-40BC-A98A-A0E50A15FA2E}" srcOrd="8" destOrd="0" parTransId="{4F7D0894-A51B-45FC-B5DA-C167A4C70288}" sibTransId="{BD967921-5B73-411D-9C9D-04C9F10E2D51}"/>
    <dgm:cxn modelId="{F53A5593-1D4C-4B99-9117-1CC698255D6E}" srcId="{6A09E749-7177-41D9-AD7C-C6FCB7D2B033}" destId="{ECC39E52-1900-444D-8E00-6FA6721AA33E}" srcOrd="7" destOrd="0" parTransId="{010167B0-F5ED-4FDC-B18F-67E15C2054FD}" sibTransId="{0F1C6983-AC1D-4C6E-8768-A2B6A23E6EE9}"/>
    <dgm:cxn modelId="{52F81A9E-0293-46CD-814C-A398580B4B6F}" srcId="{6A09E749-7177-41D9-AD7C-C6FCB7D2B033}" destId="{C3BC46E3-B5FE-44EF-B783-EF2BEEAF4F66}" srcOrd="10" destOrd="0" parTransId="{E97C59E3-548D-4B88-9A40-7542D547B7A6}" sibTransId="{6AA4D327-3451-4613-A5EE-10CDD3DACACB}"/>
    <dgm:cxn modelId="{DC9E75A2-4BB7-4DCF-B92F-B07B7D6C1EC5}" srcId="{6A09E749-7177-41D9-AD7C-C6FCB7D2B033}" destId="{60C2D2BA-86E3-4846-A6D1-8F3A3C042635}" srcOrd="5" destOrd="0" parTransId="{F288DB3E-C150-4F19-ACD6-611B9A0790AF}" sibTransId="{ECEF8646-3953-47DC-BE4C-579AFE45375E}"/>
    <dgm:cxn modelId="{6996D6B3-48B1-422B-BABE-75B0E17333D9}" type="presOf" srcId="{0C357E67-C5C8-4320-93C5-1F1D95BAFCDB}" destId="{7A22B791-C9C0-41B6-AF33-ADDFE71E9AE3}" srcOrd="0" destOrd="0" presId="urn:microsoft.com/office/officeart/2005/8/layout/vList5"/>
    <dgm:cxn modelId="{56AD03C1-20C1-4A23-84ED-5DF1DDCAF638}" type="presOf" srcId="{9B361A1C-46BA-42EC-AA2F-B7BE4A60E775}" destId="{175F4485-F6AA-4E65-B39F-E0049A3A225F}" srcOrd="0" destOrd="0" presId="urn:microsoft.com/office/officeart/2005/8/layout/vList5"/>
    <dgm:cxn modelId="{E8E240C9-3263-4ECC-81E0-197B2A3FAB50}" srcId="{6A09E749-7177-41D9-AD7C-C6FCB7D2B033}" destId="{9B361A1C-46BA-42EC-AA2F-B7BE4A60E775}" srcOrd="11" destOrd="0" parTransId="{D2958D09-5A02-49C7-B4EF-4B3E633C1D91}" sibTransId="{1C870095-DD7B-4873-9526-D478FD4AF9F9}"/>
    <dgm:cxn modelId="{7E6340CF-5B6B-4862-BFEA-A9BB04607DC8}" type="presOf" srcId="{C3BC46E3-B5FE-44EF-B783-EF2BEEAF4F66}" destId="{4B0A3290-55E4-450C-B7B4-9E39A63E309B}" srcOrd="0" destOrd="0" presId="urn:microsoft.com/office/officeart/2005/8/layout/vList5"/>
    <dgm:cxn modelId="{E79BDDD2-330F-4208-A2A0-7A77F174AF71}" type="presOf" srcId="{ECC39E52-1900-444D-8E00-6FA6721AA33E}" destId="{D7A04840-76FF-414D-AED4-51A79FBCA22A}" srcOrd="0" destOrd="0" presId="urn:microsoft.com/office/officeart/2005/8/layout/vList5"/>
    <dgm:cxn modelId="{2812BDD8-25B1-4F07-BC20-6280CAB00222}" srcId="{6A09E749-7177-41D9-AD7C-C6FCB7D2B033}" destId="{AD561E1C-A3FA-421B-ACBE-56F54AD4DBF1}" srcOrd="4" destOrd="0" parTransId="{0768FBF8-EC99-4802-9F0F-461D82EA93FD}" sibTransId="{163D8E4E-B26D-4423-BDF9-D24205E1299E}"/>
    <dgm:cxn modelId="{C2757FE3-39A7-4556-A1CA-B82518CDEBAE}" type="presOf" srcId="{AD561E1C-A3FA-421B-ACBE-56F54AD4DBF1}" destId="{EFFEF361-F98D-48B7-9C9B-7E7BFCBE8838}" srcOrd="0" destOrd="0" presId="urn:microsoft.com/office/officeart/2005/8/layout/vList5"/>
    <dgm:cxn modelId="{DA3B8BF2-8CF9-49B1-BBB5-6FC41F6E48C2}" type="presOf" srcId="{5D6FB976-F1ED-40BC-A98A-A0E50A15FA2E}" destId="{093CFE57-8B2F-4A0C-BDAD-52DED0C0A57B}" srcOrd="0" destOrd="0" presId="urn:microsoft.com/office/officeart/2005/8/layout/vList5"/>
    <dgm:cxn modelId="{0D948C0E-C656-4F62-857B-03686CB402F7}" type="presParOf" srcId="{C6B12E9C-B2A9-4049-A891-56538B677F5E}" destId="{912AE3C1-A8DD-4D2D-B1BD-4B173C24AE08}" srcOrd="0" destOrd="0" presId="urn:microsoft.com/office/officeart/2005/8/layout/vList5"/>
    <dgm:cxn modelId="{64A5CD9C-3B83-4367-9F60-2FED6A0246D0}" type="presParOf" srcId="{912AE3C1-A8DD-4D2D-B1BD-4B173C24AE08}" destId="{7A22B791-C9C0-41B6-AF33-ADDFE71E9AE3}" srcOrd="0" destOrd="0" presId="urn:microsoft.com/office/officeart/2005/8/layout/vList5"/>
    <dgm:cxn modelId="{7A86D395-74BF-4DE3-B1C2-A7203564A325}" type="presParOf" srcId="{C6B12E9C-B2A9-4049-A891-56538B677F5E}" destId="{3D74BA39-895D-4E5F-B61A-08E5743C3C91}" srcOrd="1" destOrd="0" presId="urn:microsoft.com/office/officeart/2005/8/layout/vList5"/>
    <dgm:cxn modelId="{C87B917B-BF04-435B-AA99-3E797D49B6EA}" type="presParOf" srcId="{C6B12E9C-B2A9-4049-A891-56538B677F5E}" destId="{0F2EAC9C-7938-42AE-ABBE-28947CC700EF}" srcOrd="2" destOrd="0" presId="urn:microsoft.com/office/officeart/2005/8/layout/vList5"/>
    <dgm:cxn modelId="{559D11CA-25DD-4CC4-9230-060826631A25}" type="presParOf" srcId="{0F2EAC9C-7938-42AE-ABBE-28947CC700EF}" destId="{E209E8C2-5DC0-4447-BA8D-3AA135EBD4F0}" srcOrd="0" destOrd="0" presId="urn:microsoft.com/office/officeart/2005/8/layout/vList5"/>
    <dgm:cxn modelId="{8D1AA759-DAB7-4BEE-A49D-2ECE5D4C4385}" type="presParOf" srcId="{C6B12E9C-B2A9-4049-A891-56538B677F5E}" destId="{CB74CD19-6EBC-4B27-8C2B-0AB7CC4BE6B0}" srcOrd="3" destOrd="0" presId="urn:microsoft.com/office/officeart/2005/8/layout/vList5"/>
    <dgm:cxn modelId="{2B0C189D-F0C9-4D57-B566-841433755490}" type="presParOf" srcId="{C6B12E9C-B2A9-4049-A891-56538B677F5E}" destId="{A39EA9AA-9F88-441E-968E-D6BA70949386}" srcOrd="4" destOrd="0" presId="urn:microsoft.com/office/officeart/2005/8/layout/vList5"/>
    <dgm:cxn modelId="{547A1890-A8A8-4F0C-A1A7-9D897FE9CA0F}" type="presParOf" srcId="{A39EA9AA-9F88-441E-968E-D6BA70949386}" destId="{D9859A6C-59EA-4333-8D5B-B387D571016E}" srcOrd="0" destOrd="0" presId="urn:microsoft.com/office/officeart/2005/8/layout/vList5"/>
    <dgm:cxn modelId="{62B52E37-E0BD-4309-979F-9BED27B13C31}" type="presParOf" srcId="{C6B12E9C-B2A9-4049-A891-56538B677F5E}" destId="{AB73D6CE-382B-4B81-87EA-26D25111B80A}" srcOrd="5" destOrd="0" presId="urn:microsoft.com/office/officeart/2005/8/layout/vList5"/>
    <dgm:cxn modelId="{354C9E9D-DBD6-4B41-9E69-4E499480D986}" type="presParOf" srcId="{C6B12E9C-B2A9-4049-A891-56538B677F5E}" destId="{22DE5F0F-057F-4359-B1B9-0465693C7A6E}" srcOrd="6" destOrd="0" presId="urn:microsoft.com/office/officeart/2005/8/layout/vList5"/>
    <dgm:cxn modelId="{2A23C980-0E79-4B8A-97A1-B8B71F901BCD}" type="presParOf" srcId="{22DE5F0F-057F-4359-B1B9-0465693C7A6E}" destId="{44227AB2-1BB7-4BB5-B8E3-7F9FE45B579F}" srcOrd="0" destOrd="0" presId="urn:microsoft.com/office/officeart/2005/8/layout/vList5"/>
    <dgm:cxn modelId="{2ECB8ECB-5AA9-4C5F-A18A-51799B041F57}" type="presParOf" srcId="{C6B12E9C-B2A9-4049-A891-56538B677F5E}" destId="{7119203A-530F-4F49-BE54-C8C61E7884CA}" srcOrd="7" destOrd="0" presId="urn:microsoft.com/office/officeart/2005/8/layout/vList5"/>
    <dgm:cxn modelId="{63C43950-0B0D-4BBC-BA37-2543C2B90E40}" type="presParOf" srcId="{C6B12E9C-B2A9-4049-A891-56538B677F5E}" destId="{4AD9B1CA-5766-4D65-BEA5-D0879332BD0F}" srcOrd="8" destOrd="0" presId="urn:microsoft.com/office/officeart/2005/8/layout/vList5"/>
    <dgm:cxn modelId="{6CD3DDE5-6FCB-4DA9-8F58-AF15EB605B48}" type="presParOf" srcId="{4AD9B1CA-5766-4D65-BEA5-D0879332BD0F}" destId="{EFFEF361-F98D-48B7-9C9B-7E7BFCBE8838}" srcOrd="0" destOrd="0" presId="urn:microsoft.com/office/officeart/2005/8/layout/vList5"/>
    <dgm:cxn modelId="{30C401B3-9F5F-4900-A282-3CB4869F57D3}" type="presParOf" srcId="{C6B12E9C-B2A9-4049-A891-56538B677F5E}" destId="{19327057-C058-4BFC-B3EC-18074504C6D0}" srcOrd="9" destOrd="0" presId="urn:microsoft.com/office/officeart/2005/8/layout/vList5"/>
    <dgm:cxn modelId="{BB910887-EF8E-438D-9A7D-8BDC069A45C0}" type="presParOf" srcId="{C6B12E9C-B2A9-4049-A891-56538B677F5E}" destId="{FBE79CC6-FA0D-4A8F-A22A-41A9DF84C416}" srcOrd="10" destOrd="0" presId="urn:microsoft.com/office/officeart/2005/8/layout/vList5"/>
    <dgm:cxn modelId="{A3B47DDA-B7AF-44BB-BFBC-E9167B2F79B3}" type="presParOf" srcId="{FBE79CC6-FA0D-4A8F-A22A-41A9DF84C416}" destId="{51FC1C80-ABEB-4F64-A03A-1CEB6A10ED66}" srcOrd="0" destOrd="0" presId="urn:microsoft.com/office/officeart/2005/8/layout/vList5"/>
    <dgm:cxn modelId="{F01F026D-F516-4029-ACB6-161261657847}" type="presParOf" srcId="{C6B12E9C-B2A9-4049-A891-56538B677F5E}" destId="{D84E0D07-83E9-4F04-A919-02CF355F964D}" srcOrd="11" destOrd="0" presId="urn:microsoft.com/office/officeart/2005/8/layout/vList5"/>
    <dgm:cxn modelId="{A628F58A-F224-42BB-9951-EFAE3013DCEC}" type="presParOf" srcId="{C6B12E9C-B2A9-4049-A891-56538B677F5E}" destId="{594EBF16-EE7A-4CCE-B452-334D36404B35}" srcOrd="12" destOrd="0" presId="urn:microsoft.com/office/officeart/2005/8/layout/vList5"/>
    <dgm:cxn modelId="{40898771-58AD-4982-9DF2-C4CA119A8DC5}" type="presParOf" srcId="{594EBF16-EE7A-4CCE-B452-334D36404B35}" destId="{64D70184-0C21-44AC-9CD5-15D12D9FC7A1}" srcOrd="0" destOrd="0" presId="urn:microsoft.com/office/officeart/2005/8/layout/vList5"/>
    <dgm:cxn modelId="{3497CC70-C09A-48A8-874F-7A3E033FCF0A}" type="presParOf" srcId="{C6B12E9C-B2A9-4049-A891-56538B677F5E}" destId="{715E04D7-1493-4060-9F46-4F95EA06AD10}" srcOrd="13" destOrd="0" presId="urn:microsoft.com/office/officeart/2005/8/layout/vList5"/>
    <dgm:cxn modelId="{49B2A1C9-DFB1-46B6-9F06-2EAE1743F27D}" type="presParOf" srcId="{C6B12E9C-B2A9-4049-A891-56538B677F5E}" destId="{D44C2DE9-F3EC-478D-8058-6F731D7435BD}" srcOrd="14" destOrd="0" presId="urn:microsoft.com/office/officeart/2005/8/layout/vList5"/>
    <dgm:cxn modelId="{02F34734-D833-43D9-BBC3-6A1E701B4EAB}" type="presParOf" srcId="{D44C2DE9-F3EC-478D-8058-6F731D7435BD}" destId="{D7A04840-76FF-414D-AED4-51A79FBCA22A}" srcOrd="0" destOrd="0" presId="urn:microsoft.com/office/officeart/2005/8/layout/vList5"/>
    <dgm:cxn modelId="{CC79FA62-33AA-445D-8ADD-EC4FF66584F6}" type="presParOf" srcId="{C6B12E9C-B2A9-4049-A891-56538B677F5E}" destId="{8A97F3D2-D776-4A7E-A93D-6ED0A1B65AF7}" srcOrd="15" destOrd="0" presId="urn:microsoft.com/office/officeart/2005/8/layout/vList5"/>
    <dgm:cxn modelId="{89BC59D8-627C-4889-8CCC-F820494412A2}" type="presParOf" srcId="{C6B12E9C-B2A9-4049-A891-56538B677F5E}" destId="{C7132F6A-DF2F-479A-B2C9-5CC69A129CFD}" srcOrd="16" destOrd="0" presId="urn:microsoft.com/office/officeart/2005/8/layout/vList5"/>
    <dgm:cxn modelId="{F8321527-F707-40D7-BF38-72D6B7E34C99}" type="presParOf" srcId="{C7132F6A-DF2F-479A-B2C9-5CC69A129CFD}" destId="{093CFE57-8B2F-4A0C-BDAD-52DED0C0A57B}" srcOrd="0" destOrd="0" presId="urn:microsoft.com/office/officeart/2005/8/layout/vList5"/>
    <dgm:cxn modelId="{B08FA164-F309-47D7-8FDF-E214D089F466}" type="presParOf" srcId="{C6B12E9C-B2A9-4049-A891-56538B677F5E}" destId="{766DEA2D-79B8-4B0E-944E-A8EFF4363A8A}" srcOrd="17" destOrd="0" presId="urn:microsoft.com/office/officeart/2005/8/layout/vList5"/>
    <dgm:cxn modelId="{23B3CD9A-CD46-48AF-A5F2-0E26794400B6}" type="presParOf" srcId="{C6B12E9C-B2A9-4049-A891-56538B677F5E}" destId="{4A96A126-2B02-410E-9F2C-61977A93897A}" srcOrd="18" destOrd="0" presId="urn:microsoft.com/office/officeart/2005/8/layout/vList5"/>
    <dgm:cxn modelId="{EDE73714-04D9-49F5-A838-5725012EA19C}" type="presParOf" srcId="{4A96A126-2B02-410E-9F2C-61977A93897A}" destId="{4D7EE582-68A8-4788-ADD2-8501A595D6B3}" srcOrd="0" destOrd="0" presId="urn:microsoft.com/office/officeart/2005/8/layout/vList5"/>
    <dgm:cxn modelId="{C6DC285C-6A7F-401E-B81F-E302D5CB6297}" type="presParOf" srcId="{C6B12E9C-B2A9-4049-A891-56538B677F5E}" destId="{A2C723CD-4F9A-4AE9-A3C8-366C9475328D}" srcOrd="19" destOrd="0" presId="urn:microsoft.com/office/officeart/2005/8/layout/vList5"/>
    <dgm:cxn modelId="{7F369C17-1C28-4656-BAC5-9597C08DB92F}" type="presParOf" srcId="{C6B12E9C-B2A9-4049-A891-56538B677F5E}" destId="{453CEF0A-17E2-4D81-A5C4-4D7B47EF67BD}" srcOrd="20" destOrd="0" presId="urn:microsoft.com/office/officeart/2005/8/layout/vList5"/>
    <dgm:cxn modelId="{B2991B6A-7487-411F-A281-E5DF7BCC9EC5}" type="presParOf" srcId="{453CEF0A-17E2-4D81-A5C4-4D7B47EF67BD}" destId="{4B0A3290-55E4-450C-B7B4-9E39A63E309B}" srcOrd="0" destOrd="0" presId="urn:microsoft.com/office/officeart/2005/8/layout/vList5"/>
    <dgm:cxn modelId="{6526A625-9829-4BA8-80A7-08E7A3C30365}" type="presParOf" srcId="{C6B12E9C-B2A9-4049-A891-56538B677F5E}" destId="{EEEF8F61-2E29-4008-BEB9-B2B61172571C}" srcOrd="21" destOrd="0" presId="urn:microsoft.com/office/officeart/2005/8/layout/vList5"/>
    <dgm:cxn modelId="{8E82211B-EC07-4047-AE33-DF02CC3181B3}" type="presParOf" srcId="{C6B12E9C-B2A9-4049-A891-56538B677F5E}" destId="{EF637336-92E7-4CF0-92ED-21F3A082A716}" srcOrd="22" destOrd="0" presId="urn:microsoft.com/office/officeart/2005/8/layout/vList5"/>
    <dgm:cxn modelId="{966D1E3F-184E-4E2A-9EC2-342BC040089E}" type="presParOf" srcId="{EF637336-92E7-4CF0-92ED-21F3A082A716}" destId="{175F4485-F6AA-4E65-B39F-E0049A3A225F}"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D40232-67E6-4735-8D8F-102C0CDD99F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BDB62BA-8C1F-4B0E-9E9C-9EA72F4987C0}">
      <dgm:prSet/>
      <dgm:spPr/>
      <dgm:t>
        <a:bodyPr/>
        <a:lstStyle/>
        <a:p>
          <a:r>
            <a:rPr lang="en-GB"/>
            <a:t>Boost in hotel operations</a:t>
          </a:r>
          <a:endParaRPr lang="en-US"/>
        </a:p>
      </dgm:t>
    </dgm:pt>
    <dgm:pt modelId="{EFADD01B-865A-4170-8E97-33022CF951E8}" type="parTrans" cxnId="{D6FB6D33-AAFA-4CCB-8952-1E8330120658}">
      <dgm:prSet/>
      <dgm:spPr/>
      <dgm:t>
        <a:bodyPr/>
        <a:lstStyle/>
        <a:p>
          <a:endParaRPr lang="en-US"/>
        </a:p>
      </dgm:t>
    </dgm:pt>
    <dgm:pt modelId="{E1ABBB0F-87C2-4EA4-84FD-5C330BA56DBA}" type="sibTrans" cxnId="{D6FB6D33-AAFA-4CCB-8952-1E8330120658}">
      <dgm:prSet/>
      <dgm:spPr/>
      <dgm:t>
        <a:bodyPr/>
        <a:lstStyle/>
        <a:p>
          <a:endParaRPr lang="en-US"/>
        </a:p>
      </dgm:t>
    </dgm:pt>
    <dgm:pt modelId="{06D5D464-71C6-4C25-8535-2D508B39306C}">
      <dgm:prSet/>
      <dgm:spPr/>
      <dgm:t>
        <a:bodyPr/>
        <a:lstStyle/>
        <a:p>
          <a:r>
            <a:rPr lang="en-GB"/>
            <a:t>Till 2022, significant raise in hospitality business </a:t>
          </a:r>
          <a:endParaRPr lang="en-US"/>
        </a:p>
      </dgm:t>
    </dgm:pt>
    <dgm:pt modelId="{0225886C-D91E-4DE5-8FA5-1E59CADC6EC2}" type="parTrans" cxnId="{ECB89FC1-5A37-4D91-BE7D-F3844F4D1B5C}">
      <dgm:prSet/>
      <dgm:spPr/>
      <dgm:t>
        <a:bodyPr/>
        <a:lstStyle/>
        <a:p>
          <a:endParaRPr lang="en-US"/>
        </a:p>
      </dgm:t>
    </dgm:pt>
    <dgm:pt modelId="{B547832C-1D99-42BC-85C6-A353FBCB8C4B}" type="sibTrans" cxnId="{ECB89FC1-5A37-4D91-BE7D-F3844F4D1B5C}">
      <dgm:prSet/>
      <dgm:spPr/>
      <dgm:t>
        <a:bodyPr/>
        <a:lstStyle/>
        <a:p>
          <a:endParaRPr lang="en-US"/>
        </a:p>
      </dgm:t>
    </dgm:pt>
    <dgm:pt modelId="{79390991-296B-42D9-9D07-26BFA60A92BC}">
      <dgm:prSet/>
      <dgm:spPr/>
      <dgm:t>
        <a:bodyPr/>
        <a:lstStyle/>
        <a:p>
          <a:r>
            <a:rPr lang="en-GB"/>
            <a:t>Anticipating cancellations can help manage hotels</a:t>
          </a:r>
          <a:endParaRPr lang="en-US"/>
        </a:p>
      </dgm:t>
    </dgm:pt>
    <dgm:pt modelId="{73107559-6832-4B5A-AD7C-AB7DB90AB682}" type="parTrans" cxnId="{E4F31ECF-531D-4A10-B52B-36BE9D6453ED}">
      <dgm:prSet/>
      <dgm:spPr/>
      <dgm:t>
        <a:bodyPr/>
        <a:lstStyle/>
        <a:p>
          <a:endParaRPr lang="en-US"/>
        </a:p>
      </dgm:t>
    </dgm:pt>
    <dgm:pt modelId="{F188AB60-DCB7-42B4-9B7A-D5926279AC10}" type="sibTrans" cxnId="{E4F31ECF-531D-4A10-B52B-36BE9D6453ED}">
      <dgm:prSet/>
      <dgm:spPr/>
      <dgm:t>
        <a:bodyPr/>
        <a:lstStyle/>
        <a:p>
          <a:endParaRPr lang="en-US"/>
        </a:p>
      </dgm:t>
    </dgm:pt>
    <dgm:pt modelId="{CBF36271-93BE-4002-B4CB-5057A2C2630E}">
      <dgm:prSet/>
      <dgm:spPr/>
      <dgm:t>
        <a:bodyPr/>
        <a:lstStyle/>
        <a:p>
          <a:r>
            <a:rPr lang="en-GB"/>
            <a:t>Previous studies predicted cancellations using different algorithms</a:t>
          </a:r>
          <a:endParaRPr lang="en-US"/>
        </a:p>
      </dgm:t>
    </dgm:pt>
    <dgm:pt modelId="{7456766F-561C-4F0A-83E3-BC1F622585E6}" type="parTrans" cxnId="{87BFB325-FE8D-4D5D-B070-0B5F1CB78C16}">
      <dgm:prSet/>
      <dgm:spPr/>
      <dgm:t>
        <a:bodyPr/>
        <a:lstStyle/>
        <a:p>
          <a:endParaRPr lang="en-US"/>
        </a:p>
      </dgm:t>
    </dgm:pt>
    <dgm:pt modelId="{C1EBBAF0-2F0B-4C59-A5A9-539998010C32}" type="sibTrans" cxnId="{87BFB325-FE8D-4D5D-B070-0B5F1CB78C16}">
      <dgm:prSet/>
      <dgm:spPr/>
      <dgm:t>
        <a:bodyPr/>
        <a:lstStyle/>
        <a:p>
          <a:endParaRPr lang="en-US"/>
        </a:p>
      </dgm:t>
    </dgm:pt>
    <dgm:pt modelId="{20F23130-7B30-4232-9970-8E35CB46865C}">
      <dgm:prSet/>
      <dgm:spPr/>
      <dgm:t>
        <a:bodyPr/>
        <a:lstStyle/>
        <a:p>
          <a:r>
            <a:rPr lang="en-GB"/>
            <a:t>Performance dependent on variables </a:t>
          </a:r>
          <a:endParaRPr lang="en-US"/>
        </a:p>
      </dgm:t>
    </dgm:pt>
    <dgm:pt modelId="{0880809A-30E6-4105-BA11-DD9CCA083694}" type="parTrans" cxnId="{2A1138BC-A7C2-43AE-8BFD-86C5BE9096AE}">
      <dgm:prSet/>
      <dgm:spPr/>
      <dgm:t>
        <a:bodyPr/>
        <a:lstStyle/>
        <a:p>
          <a:endParaRPr lang="en-US"/>
        </a:p>
      </dgm:t>
    </dgm:pt>
    <dgm:pt modelId="{4DC0D57B-5CF4-4720-AF9C-D626C29788F0}" type="sibTrans" cxnId="{2A1138BC-A7C2-43AE-8BFD-86C5BE9096AE}">
      <dgm:prSet/>
      <dgm:spPr/>
      <dgm:t>
        <a:bodyPr/>
        <a:lstStyle/>
        <a:p>
          <a:endParaRPr lang="en-US"/>
        </a:p>
      </dgm:t>
    </dgm:pt>
    <dgm:pt modelId="{C6D1379E-FDD2-4184-8050-E622EEB27430}">
      <dgm:prSet/>
      <dgm:spPr/>
      <dgm:t>
        <a:bodyPr/>
        <a:lstStyle/>
        <a:p>
          <a:r>
            <a:rPr lang="en-GB"/>
            <a:t>Leveraging previous dataset for choosing best variables.</a:t>
          </a:r>
          <a:endParaRPr lang="en-US"/>
        </a:p>
      </dgm:t>
    </dgm:pt>
    <dgm:pt modelId="{6417CFA8-5BF8-4476-B840-ACCAD1DD7746}" type="parTrans" cxnId="{62A0DA23-448B-45F1-8B23-14CCE14DE01F}">
      <dgm:prSet/>
      <dgm:spPr/>
      <dgm:t>
        <a:bodyPr/>
        <a:lstStyle/>
        <a:p>
          <a:endParaRPr lang="en-US"/>
        </a:p>
      </dgm:t>
    </dgm:pt>
    <dgm:pt modelId="{5EC76C12-4DE3-4137-B7EE-ECF0AB27C9F4}" type="sibTrans" cxnId="{62A0DA23-448B-45F1-8B23-14CCE14DE01F}">
      <dgm:prSet/>
      <dgm:spPr/>
      <dgm:t>
        <a:bodyPr/>
        <a:lstStyle/>
        <a:p>
          <a:endParaRPr lang="en-US"/>
        </a:p>
      </dgm:t>
    </dgm:pt>
    <dgm:pt modelId="{C28F6DE9-7730-4021-AFBB-DD568AE8FA56}" type="pres">
      <dgm:prSet presAssocID="{E4D40232-67E6-4735-8D8F-102C0CDD99F3}" presName="diagram" presStyleCnt="0">
        <dgm:presLayoutVars>
          <dgm:dir/>
          <dgm:resizeHandles val="exact"/>
        </dgm:presLayoutVars>
      </dgm:prSet>
      <dgm:spPr/>
    </dgm:pt>
    <dgm:pt modelId="{832B9F27-5695-4AAC-8ACD-361686558BC7}" type="pres">
      <dgm:prSet presAssocID="{ABDB62BA-8C1F-4B0E-9E9C-9EA72F4987C0}" presName="node" presStyleLbl="node1" presStyleIdx="0" presStyleCnt="6">
        <dgm:presLayoutVars>
          <dgm:bulletEnabled val="1"/>
        </dgm:presLayoutVars>
      </dgm:prSet>
      <dgm:spPr/>
    </dgm:pt>
    <dgm:pt modelId="{B5440535-4387-4E79-9175-5429C417F97C}" type="pres">
      <dgm:prSet presAssocID="{E1ABBB0F-87C2-4EA4-84FD-5C330BA56DBA}" presName="sibTrans" presStyleCnt="0"/>
      <dgm:spPr/>
    </dgm:pt>
    <dgm:pt modelId="{5DA8729F-F509-4A0F-8C97-7BE4D374AB97}" type="pres">
      <dgm:prSet presAssocID="{06D5D464-71C6-4C25-8535-2D508B39306C}" presName="node" presStyleLbl="node1" presStyleIdx="1" presStyleCnt="6">
        <dgm:presLayoutVars>
          <dgm:bulletEnabled val="1"/>
        </dgm:presLayoutVars>
      </dgm:prSet>
      <dgm:spPr/>
    </dgm:pt>
    <dgm:pt modelId="{2FD6CBD2-A5DF-4CC3-A7D1-47E60F8097ED}" type="pres">
      <dgm:prSet presAssocID="{B547832C-1D99-42BC-85C6-A353FBCB8C4B}" presName="sibTrans" presStyleCnt="0"/>
      <dgm:spPr/>
    </dgm:pt>
    <dgm:pt modelId="{01D1AE21-B764-47BE-BCFB-D0080407F470}" type="pres">
      <dgm:prSet presAssocID="{79390991-296B-42D9-9D07-26BFA60A92BC}" presName="node" presStyleLbl="node1" presStyleIdx="2" presStyleCnt="6">
        <dgm:presLayoutVars>
          <dgm:bulletEnabled val="1"/>
        </dgm:presLayoutVars>
      </dgm:prSet>
      <dgm:spPr/>
    </dgm:pt>
    <dgm:pt modelId="{BF6F540C-F542-4F6F-9572-54543702B976}" type="pres">
      <dgm:prSet presAssocID="{F188AB60-DCB7-42B4-9B7A-D5926279AC10}" presName="sibTrans" presStyleCnt="0"/>
      <dgm:spPr/>
    </dgm:pt>
    <dgm:pt modelId="{5AFF1E37-E628-4128-9CE7-9F1CF52393CB}" type="pres">
      <dgm:prSet presAssocID="{CBF36271-93BE-4002-B4CB-5057A2C2630E}" presName="node" presStyleLbl="node1" presStyleIdx="3" presStyleCnt="6">
        <dgm:presLayoutVars>
          <dgm:bulletEnabled val="1"/>
        </dgm:presLayoutVars>
      </dgm:prSet>
      <dgm:spPr/>
    </dgm:pt>
    <dgm:pt modelId="{4182B379-F33D-4E21-A5A8-D934E129F9B5}" type="pres">
      <dgm:prSet presAssocID="{C1EBBAF0-2F0B-4C59-A5A9-539998010C32}" presName="sibTrans" presStyleCnt="0"/>
      <dgm:spPr/>
    </dgm:pt>
    <dgm:pt modelId="{402FDFD5-8A52-4029-B876-ECB081DBC219}" type="pres">
      <dgm:prSet presAssocID="{20F23130-7B30-4232-9970-8E35CB46865C}" presName="node" presStyleLbl="node1" presStyleIdx="4" presStyleCnt="6">
        <dgm:presLayoutVars>
          <dgm:bulletEnabled val="1"/>
        </dgm:presLayoutVars>
      </dgm:prSet>
      <dgm:spPr/>
    </dgm:pt>
    <dgm:pt modelId="{1FE84AE5-E11F-4A3F-AC88-D03DE2F72675}" type="pres">
      <dgm:prSet presAssocID="{4DC0D57B-5CF4-4720-AF9C-D626C29788F0}" presName="sibTrans" presStyleCnt="0"/>
      <dgm:spPr/>
    </dgm:pt>
    <dgm:pt modelId="{44EA4176-7A70-4211-87E7-FA379BF35EBA}" type="pres">
      <dgm:prSet presAssocID="{C6D1379E-FDD2-4184-8050-E622EEB27430}" presName="node" presStyleLbl="node1" presStyleIdx="5" presStyleCnt="6">
        <dgm:presLayoutVars>
          <dgm:bulletEnabled val="1"/>
        </dgm:presLayoutVars>
      </dgm:prSet>
      <dgm:spPr/>
    </dgm:pt>
  </dgm:ptLst>
  <dgm:cxnLst>
    <dgm:cxn modelId="{62A0DA23-448B-45F1-8B23-14CCE14DE01F}" srcId="{E4D40232-67E6-4735-8D8F-102C0CDD99F3}" destId="{C6D1379E-FDD2-4184-8050-E622EEB27430}" srcOrd="5" destOrd="0" parTransId="{6417CFA8-5BF8-4476-B840-ACCAD1DD7746}" sibTransId="{5EC76C12-4DE3-4137-B7EE-ECF0AB27C9F4}"/>
    <dgm:cxn modelId="{87BFB325-FE8D-4D5D-B070-0B5F1CB78C16}" srcId="{E4D40232-67E6-4735-8D8F-102C0CDD99F3}" destId="{CBF36271-93BE-4002-B4CB-5057A2C2630E}" srcOrd="3" destOrd="0" parTransId="{7456766F-561C-4F0A-83E3-BC1F622585E6}" sibTransId="{C1EBBAF0-2F0B-4C59-A5A9-539998010C32}"/>
    <dgm:cxn modelId="{D6FB6D33-AAFA-4CCB-8952-1E8330120658}" srcId="{E4D40232-67E6-4735-8D8F-102C0CDD99F3}" destId="{ABDB62BA-8C1F-4B0E-9E9C-9EA72F4987C0}" srcOrd="0" destOrd="0" parTransId="{EFADD01B-865A-4170-8E97-33022CF951E8}" sibTransId="{E1ABBB0F-87C2-4EA4-84FD-5C330BA56DBA}"/>
    <dgm:cxn modelId="{3BC45289-4D52-4CEC-8889-A2AF4FFC4CF6}" type="presOf" srcId="{20F23130-7B30-4232-9970-8E35CB46865C}" destId="{402FDFD5-8A52-4029-B876-ECB081DBC219}" srcOrd="0" destOrd="0" presId="urn:microsoft.com/office/officeart/2005/8/layout/default"/>
    <dgm:cxn modelId="{4B30AE8B-E2D5-48DD-9E09-3F7F110D010B}" type="presOf" srcId="{E4D40232-67E6-4735-8D8F-102C0CDD99F3}" destId="{C28F6DE9-7730-4021-AFBB-DD568AE8FA56}" srcOrd="0" destOrd="0" presId="urn:microsoft.com/office/officeart/2005/8/layout/default"/>
    <dgm:cxn modelId="{8F039690-0EBB-454F-96E7-6C396DDF23CB}" type="presOf" srcId="{06D5D464-71C6-4C25-8535-2D508B39306C}" destId="{5DA8729F-F509-4A0F-8C97-7BE4D374AB97}" srcOrd="0" destOrd="0" presId="urn:microsoft.com/office/officeart/2005/8/layout/default"/>
    <dgm:cxn modelId="{BAC78FB2-219C-44F6-8DBC-81D7FAA28DD8}" type="presOf" srcId="{ABDB62BA-8C1F-4B0E-9E9C-9EA72F4987C0}" destId="{832B9F27-5695-4AAC-8ACD-361686558BC7}" srcOrd="0" destOrd="0" presId="urn:microsoft.com/office/officeart/2005/8/layout/default"/>
    <dgm:cxn modelId="{2A1138BC-A7C2-43AE-8BFD-86C5BE9096AE}" srcId="{E4D40232-67E6-4735-8D8F-102C0CDD99F3}" destId="{20F23130-7B30-4232-9970-8E35CB46865C}" srcOrd="4" destOrd="0" parTransId="{0880809A-30E6-4105-BA11-DD9CCA083694}" sibTransId="{4DC0D57B-5CF4-4720-AF9C-D626C29788F0}"/>
    <dgm:cxn modelId="{ECB89FC1-5A37-4D91-BE7D-F3844F4D1B5C}" srcId="{E4D40232-67E6-4735-8D8F-102C0CDD99F3}" destId="{06D5D464-71C6-4C25-8535-2D508B39306C}" srcOrd="1" destOrd="0" parTransId="{0225886C-D91E-4DE5-8FA5-1E59CADC6EC2}" sibTransId="{B547832C-1D99-42BC-85C6-A353FBCB8C4B}"/>
    <dgm:cxn modelId="{83DFBEC6-DA8B-439B-B10C-EC9DD055E494}" type="presOf" srcId="{79390991-296B-42D9-9D07-26BFA60A92BC}" destId="{01D1AE21-B764-47BE-BCFB-D0080407F470}" srcOrd="0" destOrd="0" presId="urn:microsoft.com/office/officeart/2005/8/layout/default"/>
    <dgm:cxn modelId="{E4F31ECF-531D-4A10-B52B-36BE9D6453ED}" srcId="{E4D40232-67E6-4735-8D8F-102C0CDD99F3}" destId="{79390991-296B-42D9-9D07-26BFA60A92BC}" srcOrd="2" destOrd="0" parTransId="{73107559-6832-4B5A-AD7C-AB7DB90AB682}" sibTransId="{F188AB60-DCB7-42B4-9B7A-D5926279AC10}"/>
    <dgm:cxn modelId="{E31897E7-C6E9-46D4-A8C7-3DB0EA086E7B}" type="presOf" srcId="{CBF36271-93BE-4002-B4CB-5057A2C2630E}" destId="{5AFF1E37-E628-4128-9CE7-9F1CF52393CB}" srcOrd="0" destOrd="0" presId="urn:microsoft.com/office/officeart/2005/8/layout/default"/>
    <dgm:cxn modelId="{370191EC-4CD8-4B31-8FF3-C0F5EFFB8840}" type="presOf" srcId="{C6D1379E-FDD2-4184-8050-E622EEB27430}" destId="{44EA4176-7A70-4211-87E7-FA379BF35EBA}" srcOrd="0" destOrd="0" presId="urn:microsoft.com/office/officeart/2005/8/layout/default"/>
    <dgm:cxn modelId="{61928945-1DB6-4B33-B052-D1E5D1490DFB}" type="presParOf" srcId="{C28F6DE9-7730-4021-AFBB-DD568AE8FA56}" destId="{832B9F27-5695-4AAC-8ACD-361686558BC7}" srcOrd="0" destOrd="0" presId="urn:microsoft.com/office/officeart/2005/8/layout/default"/>
    <dgm:cxn modelId="{52067005-2207-4202-98D5-0041ED6B05AF}" type="presParOf" srcId="{C28F6DE9-7730-4021-AFBB-DD568AE8FA56}" destId="{B5440535-4387-4E79-9175-5429C417F97C}" srcOrd="1" destOrd="0" presId="urn:microsoft.com/office/officeart/2005/8/layout/default"/>
    <dgm:cxn modelId="{FFA3C019-7B16-4301-A957-B2CA8CF09D6B}" type="presParOf" srcId="{C28F6DE9-7730-4021-AFBB-DD568AE8FA56}" destId="{5DA8729F-F509-4A0F-8C97-7BE4D374AB97}" srcOrd="2" destOrd="0" presId="urn:microsoft.com/office/officeart/2005/8/layout/default"/>
    <dgm:cxn modelId="{30956822-B9DF-4767-A43A-7C24374C50FE}" type="presParOf" srcId="{C28F6DE9-7730-4021-AFBB-DD568AE8FA56}" destId="{2FD6CBD2-A5DF-4CC3-A7D1-47E60F8097ED}" srcOrd="3" destOrd="0" presId="urn:microsoft.com/office/officeart/2005/8/layout/default"/>
    <dgm:cxn modelId="{7096F2CC-EAAB-4733-B48A-B11CD91358A6}" type="presParOf" srcId="{C28F6DE9-7730-4021-AFBB-DD568AE8FA56}" destId="{01D1AE21-B764-47BE-BCFB-D0080407F470}" srcOrd="4" destOrd="0" presId="urn:microsoft.com/office/officeart/2005/8/layout/default"/>
    <dgm:cxn modelId="{B37F40D6-5911-4E62-AAEE-5AE6DEFFC15A}" type="presParOf" srcId="{C28F6DE9-7730-4021-AFBB-DD568AE8FA56}" destId="{BF6F540C-F542-4F6F-9572-54543702B976}" srcOrd="5" destOrd="0" presId="urn:microsoft.com/office/officeart/2005/8/layout/default"/>
    <dgm:cxn modelId="{883D9331-3069-47D3-BE51-8335861DFFA2}" type="presParOf" srcId="{C28F6DE9-7730-4021-AFBB-DD568AE8FA56}" destId="{5AFF1E37-E628-4128-9CE7-9F1CF52393CB}" srcOrd="6" destOrd="0" presId="urn:microsoft.com/office/officeart/2005/8/layout/default"/>
    <dgm:cxn modelId="{64A2C618-09D7-401B-A7C1-766D462FFB9E}" type="presParOf" srcId="{C28F6DE9-7730-4021-AFBB-DD568AE8FA56}" destId="{4182B379-F33D-4E21-A5A8-D934E129F9B5}" srcOrd="7" destOrd="0" presId="urn:microsoft.com/office/officeart/2005/8/layout/default"/>
    <dgm:cxn modelId="{83C4657E-D80A-4480-A0BC-7CE2ACA06AC3}" type="presParOf" srcId="{C28F6DE9-7730-4021-AFBB-DD568AE8FA56}" destId="{402FDFD5-8A52-4029-B876-ECB081DBC219}" srcOrd="8" destOrd="0" presId="urn:microsoft.com/office/officeart/2005/8/layout/default"/>
    <dgm:cxn modelId="{39C0F839-13F8-4000-91E4-BFF0A0D0E136}" type="presParOf" srcId="{C28F6DE9-7730-4021-AFBB-DD568AE8FA56}" destId="{1FE84AE5-E11F-4A3F-AC88-D03DE2F72675}" srcOrd="9" destOrd="0" presId="urn:microsoft.com/office/officeart/2005/8/layout/default"/>
    <dgm:cxn modelId="{0FA764C2-3CB2-48C5-8647-E5E790873F60}" type="presParOf" srcId="{C28F6DE9-7730-4021-AFBB-DD568AE8FA56}" destId="{44EA4176-7A70-4211-87E7-FA379BF35EB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34B201-09DA-4A98-8A86-23B43520DFE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66F88CE-5C00-46A8-94A0-59C8088729BF}">
      <dgm:prSet/>
      <dgm:spPr/>
      <dgm:t>
        <a:bodyPr/>
        <a:lstStyle/>
        <a:p>
          <a:pPr>
            <a:lnSpc>
              <a:spcPct val="100000"/>
            </a:lnSpc>
          </a:pPr>
          <a:r>
            <a:rPr lang="en-GB" b="0" i="0"/>
            <a:t>Studies have attempted to predict cancellations using various algorithms, including decision trees, random forest, and logistic regression.</a:t>
          </a:r>
          <a:endParaRPr lang="en-US"/>
        </a:p>
      </dgm:t>
    </dgm:pt>
    <dgm:pt modelId="{64C53D9A-6840-42EA-9A2B-C18C0D7E8566}" type="parTrans" cxnId="{56C805DA-5BB4-4F7B-85CF-EE0E9F3B7E85}">
      <dgm:prSet/>
      <dgm:spPr/>
      <dgm:t>
        <a:bodyPr/>
        <a:lstStyle/>
        <a:p>
          <a:endParaRPr lang="en-US"/>
        </a:p>
      </dgm:t>
    </dgm:pt>
    <dgm:pt modelId="{26B803C9-4188-4F20-9E29-1B51E251D523}" type="sibTrans" cxnId="{56C805DA-5BB4-4F7B-85CF-EE0E9F3B7E85}">
      <dgm:prSet/>
      <dgm:spPr/>
      <dgm:t>
        <a:bodyPr/>
        <a:lstStyle/>
        <a:p>
          <a:pPr>
            <a:lnSpc>
              <a:spcPct val="100000"/>
            </a:lnSpc>
          </a:pPr>
          <a:endParaRPr lang="en-US"/>
        </a:p>
      </dgm:t>
    </dgm:pt>
    <dgm:pt modelId="{136E066E-F7EB-428C-8F9C-61E4A6BCB98D}">
      <dgm:prSet/>
      <dgm:spPr/>
      <dgm:t>
        <a:bodyPr/>
        <a:lstStyle/>
        <a:p>
          <a:pPr>
            <a:lnSpc>
              <a:spcPct val="100000"/>
            </a:lnSpc>
          </a:pPr>
          <a:r>
            <a:rPr lang="en-GB" b="0" i="0"/>
            <a:t>Limitations of earlier research was the use of small datasets, which may not accurately represent the diverse range of factors that contribute to cancellations.</a:t>
          </a:r>
          <a:endParaRPr lang="en-US"/>
        </a:p>
      </dgm:t>
    </dgm:pt>
    <dgm:pt modelId="{C57B411A-DC5F-4E07-A62F-2D2B6EBB6008}" type="parTrans" cxnId="{7C0D96A9-CCE7-4198-8C04-F0617CF30971}">
      <dgm:prSet/>
      <dgm:spPr/>
      <dgm:t>
        <a:bodyPr/>
        <a:lstStyle/>
        <a:p>
          <a:endParaRPr lang="en-US"/>
        </a:p>
      </dgm:t>
    </dgm:pt>
    <dgm:pt modelId="{203FD5E6-D46F-426F-B1C0-5CF5A67F13CC}" type="sibTrans" cxnId="{7C0D96A9-CCE7-4198-8C04-F0617CF30971}">
      <dgm:prSet/>
      <dgm:spPr/>
      <dgm:t>
        <a:bodyPr/>
        <a:lstStyle/>
        <a:p>
          <a:pPr>
            <a:lnSpc>
              <a:spcPct val="100000"/>
            </a:lnSpc>
          </a:pPr>
          <a:endParaRPr lang="en-US"/>
        </a:p>
      </dgm:t>
    </dgm:pt>
    <dgm:pt modelId="{18F8AFAC-E4AC-463B-A55A-F7F3BE4C7803}">
      <dgm:prSet/>
      <dgm:spPr/>
      <dgm:t>
        <a:bodyPr/>
        <a:lstStyle/>
        <a:p>
          <a:pPr>
            <a:lnSpc>
              <a:spcPct val="100000"/>
            </a:lnSpc>
          </a:pPr>
          <a:r>
            <a:rPr lang="en-GB" b="0" i="0"/>
            <a:t>The limited scope of previous research has resulted in varied outcomes and limited ability to generalize findings across different contexts.</a:t>
          </a:r>
          <a:endParaRPr lang="en-US"/>
        </a:p>
      </dgm:t>
    </dgm:pt>
    <dgm:pt modelId="{34A5820C-9C27-4BB1-BEF4-B73FA7D0CA0F}" type="parTrans" cxnId="{D9BFB521-F7C0-40D1-8571-FF85BF62622C}">
      <dgm:prSet/>
      <dgm:spPr/>
      <dgm:t>
        <a:bodyPr/>
        <a:lstStyle/>
        <a:p>
          <a:endParaRPr lang="en-US"/>
        </a:p>
      </dgm:t>
    </dgm:pt>
    <dgm:pt modelId="{B48FFD38-7CEE-42D5-BF30-26C8C658AD7B}" type="sibTrans" cxnId="{D9BFB521-F7C0-40D1-8571-FF85BF62622C}">
      <dgm:prSet/>
      <dgm:spPr/>
      <dgm:t>
        <a:bodyPr/>
        <a:lstStyle/>
        <a:p>
          <a:pPr>
            <a:lnSpc>
              <a:spcPct val="100000"/>
            </a:lnSpc>
          </a:pPr>
          <a:endParaRPr lang="en-US"/>
        </a:p>
      </dgm:t>
    </dgm:pt>
    <dgm:pt modelId="{572CE019-54AC-4BDE-BCA1-F1B8CC144FCD}">
      <dgm:prSet/>
      <dgm:spPr/>
      <dgm:t>
        <a:bodyPr/>
        <a:lstStyle/>
        <a:p>
          <a:pPr>
            <a:lnSpc>
              <a:spcPct val="100000"/>
            </a:lnSpc>
          </a:pPr>
          <a:r>
            <a:rPr lang="en-GB" b="0" i="0"/>
            <a:t>The lack of focus on specific features that have a high correlation with cancellation, leading to less accurate predictions.</a:t>
          </a:r>
          <a:endParaRPr lang="en-US"/>
        </a:p>
      </dgm:t>
    </dgm:pt>
    <dgm:pt modelId="{04EF606B-BAD8-474E-85C8-B0E2BCAAFB3C}" type="parTrans" cxnId="{E693CCB0-C227-444B-8A6E-6E7E0E7FBB78}">
      <dgm:prSet/>
      <dgm:spPr/>
      <dgm:t>
        <a:bodyPr/>
        <a:lstStyle/>
        <a:p>
          <a:endParaRPr lang="en-US"/>
        </a:p>
      </dgm:t>
    </dgm:pt>
    <dgm:pt modelId="{DB8A6469-D1F1-4F14-B654-17F9CCD4A76A}" type="sibTrans" cxnId="{E693CCB0-C227-444B-8A6E-6E7E0E7FBB78}">
      <dgm:prSet/>
      <dgm:spPr/>
      <dgm:t>
        <a:bodyPr/>
        <a:lstStyle/>
        <a:p>
          <a:endParaRPr lang="en-US"/>
        </a:p>
      </dgm:t>
    </dgm:pt>
    <dgm:pt modelId="{CBD3FB0D-FB89-403E-82D5-05E5B1AF1A78}" type="pres">
      <dgm:prSet presAssocID="{AE34B201-09DA-4A98-8A86-23B43520DFED}" presName="root" presStyleCnt="0">
        <dgm:presLayoutVars>
          <dgm:dir/>
          <dgm:resizeHandles val="exact"/>
        </dgm:presLayoutVars>
      </dgm:prSet>
      <dgm:spPr/>
    </dgm:pt>
    <dgm:pt modelId="{8903B2B5-FA62-4A9B-8BB8-F83690EF92E5}" type="pres">
      <dgm:prSet presAssocID="{AE34B201-09DA-4A98-8A86-23B43520DFED}" presName="container" presStyleCnt="0">
        <dgm:presLayoutVars>
          <dgm:dir/>
          <dgm:resizeHandles val="exact"/>
        </dgm:presLayoutVars>
      </dgm:prSet>
      <dgm:spPr/>
    </dgm:pt>
    <dgm:pt modelId="{CAA7D484-0C98-46D7-A5D8-93B1FC1902A1}" type="pres">
      <dgm:prSet presAssocID="{666F88CE-5C00-46A8-94A0-59C8088729BF}" presName="compNode" presStyleCnt="0"/>
      <dgm:spPr/>
    </dgm:pt>
    <dgm:pt modelId="{A6402F48-D608-4B73-A403-6693184CE667}" type="pres">
      <dgm:prSet presAssocID="{666F88CE-5C00-46A8-94A0-59C8088729BF}" presName="iconBgRect" presStyleLbl="bgShp" presStyleIdx="0" presStyleCnt="4"/>
      <dgm:spPr/>
    </dgm:pt>
    <dgm:pt modelId="{9081100D-BE3A-41F2-B96D-82206BA3F7A5}" type="pres">
      <dgm:prSet presAssocID="{666F88CE-5C00-46A8-94A0-59C8088729B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orest scene"/>
        </a:ext>
      </dgm:extLst>
    </dgm:pt>
    <dgm:pt modelId="{9D97BC95-63EB-443D-9424-75832BFA733E}" type="pres">
      <dgm:prSet presAssocID="{666F88CE-5C00-46A8-94A0-59C8088729BF}" presName="spaceRect" presStyleCnt="0"/>
      <dgm:spPr/>
    </dgm:pt>
    <dgm:pt modelId="{CD5C2D88-8455-49A2-B6F6-936DAED06023}" type="pres">
      <dgm:prSet presAssocID="{666F88CE-5C00-46A8-94A0-59C8088729BF}" presName="textRect" presStyleLbl="revTx" presStyleIdx="0" presStyleCnt="4">
        <dgm:presLayoutVars>
          <dgm:chMax val="1"/>
          <dgm:chPref val="1"/>
        </dgm:presLayoutVars>
      </dgm:prSet>
      <dgm:spPr/>
    </dgm:pt>
    <dgm:pt modelId="{95860C12-2BB6-4E3A-8D3A-D655FD764A0C}" type="pres">
      <dgm:prSet presAssocID="{26B803C9-4188-4F20-9E29-1B51E251D523}" presName="sibTrans" presStyleLbl="sibTrans2D1" presStyleIdx="0" presStyleCnt="0"/>
      <dgm:spPr/>
    </dgm:pt>
    <dgm:pt modelId="{2A25153F-6665-42D2-BA86-E5489F0BB850}" type="pres">
      <dgm:prSet presAssocID="{136E066E-F7EB-428C-8F9C-61E4A6BCB98D}" presName="compNode" presStyleCnt="0"/>
      <dgm:spPr/>
    </dgm:pt>
    <dgm:pt modelId="{986A020C-4BB1-4D9B-BF7B-6351FF25537A}" type="pres">
      <dgm:prSet presAssocID="{136E066E-F7EB-428C-8F9C-61E4A6BCB98D}" presName="iconBgRect" presStyleLbl="bgShp" presStyleIdx="1" presStyleCnt="4"/>
      <dgm:spPr/>
    </dgm:pt>
    <dgm:pt modelId="{00B4646D-BA23-40D4-B28F-39A57ED2C025}" type="pres">
      <dgm:prSet presAssocID="{136E066E-F7EB-428C-8F9C-61E4A6BCB98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rritant"/>
        </a:ext>
      </dgm:extLst>
    </dgm:pt>
    <dgm:pt modelId="{476D230A-AA8A-42C8-80AD-28B43FB64E66}" type="pres">
      <dgm:prSet presAssocID="{136E066E-F7EB-428C-8F9C-61E4A6BCB98D}" presName="spaceRect" presStyleCnt="0"/>
      <dgm:spPr/>
    </dgm:pt>
    <dgm:pt modelId="{6CB53FA7-6FCA-4D9A-91A1-B2196917D263}" type="pres">
      <dgm:prSet presAssocID="{136E066E-F7EB-428C-8F9C-61E4A6BCB98D}" presName="textRect" presStyleLbl="revTx" presStyleIdx="1" presStyleCnt="4">
        <dgm:presLayoutVars>
          <dgm:chMax val="1"/>
          <dgm:chPref val="1"/>
        </dgm:presLayoutVars>
      </dgm:prSet>
      <dgm:spPr/>
    </dgm:pt>
    <dgm:pt modelId="{AFA251DB-D9F1-415D-944B-91A792AFA1E0}" type="pres">
      <dgm:prSet presAssocID="{203FD5E6-D46F-426F-B1C0-5CF5A67F13CC}" presName="sibTrans" presStyleLbl="sibTrans2D1" presStyleIdx="0" presStyleCnt="0"/>
      <dgm:spPr/>
    </dgm:pt>
    <dgm:pt modelId="{F898541C-A216-4759-9813-A58128223053}" type="pres">
      <dgm:prSet presAssocID="{18F8AFAC-E4AC-463B-A55A-F7F3BE4C7803}" presName="compNode" presStyleCnt="0"/>
      <dgm:spPr/>
    </dgm:pt>
    <dgm:pt modelId="{CCC0D73F-160A-4710-AAF2-793E737179F3}" type="pres">
      <dgm:prSet presAssocID="{18F8AFAC-E4AC-463B-A55A-F7F3BE4C7803}" presName="iconBgRect" presStyleLbl="bgShp" presStyleIdx="2" presStyleCnt="4"/>
      <dgm:spPr/>
    </dgm:pt>
    <dgm:pt modelId="{6BC80717-D911-4EAB-8B14-0B396A7F3EF1}" type="pres">
      <dgm:prSet presAssocID="{18F8AFAC-E4AC-463B-A55A-F7F3BE4C78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8FC8B04D-D61B-4A22-8A21-55E4507B7D1D}" type="pres">
      <dgm:prSet presAssocID="{18F8AFAC-E4AC-463B-A55A-F7F3BE4C7803}" presName="spaceRect" presStyleCnt="0"/>
      <dgm:spPr/>
    </dgm:pt>
    <dgm:pt modelId="{EEFDCCD0-9915-45A3-B71A-78C8958D1E55}" type="pres">
      <dgm:prSet presAssocID="{18F8AFAC-E4AC-463B-A55A-F7F3BE4C7803}" presName="textRect" presStyleLbl="revTx" presStyleIdx="2" presStyleCnt="4">
        <dgm:presLayoutVars>
          <dgm:chMax val="1"/>
          <dgm:chPref val="1"/>
        </dgm:presLayoutVars>
      </dgm:prSet>
      <dgm:spPr/>
    </dgm:pt>
    <dgm:pt modelId="{B24CD208-5A9E-4F02-9D8F-54A241E30ED0}" type="pres">
      <dgm:prSet presAssocID="{B48FFD38-7CEE-42D5-BF30-26C8C658AD7B}" presName="sibTrans" presStyleLbl="sibTrans2D1" presStyleIdx="0" presStyleCnt="0"/>
      <dgm:spPr/>
    </dgm:pt>
    <dgm:pt modelId="{997CDE71-4E84-48E0-A3CF-2EB020941A8B}" type="pres">
      <dgm:prSet presAssocID="{572CE019-54AC-4BDE-BCA1-F1B8CC144FCD}" presName="compNode" presStyleCnt="0"/>
      <dgm:spPr/>
    </dgm:pt>
    <dgm:pt modelId="{9887B69D-4CBE-49F9-9FC6-6E4AF9EC5B32}" type="pres">
      <dgm:prSet presAssocID="{572CE019-54AC-4BDE-BCA1-F1B8CC144FCD}" presName="iconBgRect" presStyleLbl="bgShp" presStyleIdx="3" presStyleCnt="4"/>
      <dgm:spPr/>
    </dgm:pt>
    <dgm:pt modelId="{1D3BBB32-4CF7-4A2F-AB57-51EFA2FCC7C8}" type="pres">
      <dgm:prSet presAssocID="{572CE019-54AC-4BDE-BCA1-F1B8CC144FC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peed Bump"/>
        </a:ext>
      </dgm:extLst>
    </dgm:pt>
    <dgm:pt modelId="{C574F1DD-721E-4389-A330-9E32A96BE92F}" type="pres">
      <dgm:prSet presAssocID="{572CE019-54AC-4BDE-BCA1-F1B8CC144FCD}" presName="spaceRect" presStyleCnt="0"/>
      <dgm:spPr/>
    </dgm:pt>
    <dgm:pt modelId="{6338287E-4085-43DB-A9E7-DBEA6C42FADF}" type="pres">
      <dgm:prSet presAssocID="{572CE019-54AC-4BDE-BCA1-F1B8CC144FCD}" presName="textRect" presStyleLbl="revTx" presStyleIdx="3" presStyleCnt="4" custLinFactNeighborX="-1340" custLinFactNeighborY="-3159">
        <dgm:presLayoutVars>
          <dgm:chMax val="1"/>
          <dgm:chPref val="1"/>
        </dgm:presLayoutVars>
      </dgm:prSet>
      <dgm:spPr/>
    </dgm:pt>
  </dgm:ptLst>
  <dgm:cxnLst>
    <dgm:cxn modelId="{D9BFB521-F7C0-40D1-8571-FF85BF62622C}" srcId="{AE34B201-09DA-4A98-8A86-23B43520DFED}" destId="{18F8AFAC-E4AC-463B-A55A-F7F3BE4C7803}" srcOrd="2" destOrd="0" parTransId="{34A5820C-9C27-4BB1-BEF4-B73FA7D0CA0F}" sibTransId="{B48FFD38-7CEE-42D5-BF30-26C8C658AD7B}"/>
    <dgm:cxn modelId="{D667F02D-F040-425F-BE21-7859342D2A02}" type="presOf" srcId="{136E066E-F7EB-428C-8F9C-61E4A6BCB98D}" destId="{6CB53FA7-6FCA-4D9A-91A1-B2196917D263}" srcOrd="0" destOrd="0" presId="urn:microsoft.com/office/officeart/2018/2/layout/IconCircleList"/>
    <dgm:cxn modelId="{6C892053-4DB4-4FF9-9888-E2C9C7F32300}" type="presOf" srcId="{666F88CE-5C00-46A8-94A0-59C8088729BF}" destId="{CD5C2D88-8455-49A2-B6F6-936DAED06023}" srcOrd="0" destOrd="0" presId="urn:microsoft.com/office/officeart/2018/2/layout/IconCircleList"/>
    <dgm:cxn modelId="{90C3F48D-8885-45EF-B0AF-87C83CFC7B47}" type="presOf" srcId="{B48FFD38-7CEE-42D5-BF30-26C8C658AD7B}" destId="{B24CD208-5A9E-4F02-9D8F-54A241E30ED0}" srcOrd="0" destOrd="0" presId="urn:microsoft.com/office/officeart/2018/2/layout/IconCircleList"/>
    <dgm:cxn modelId="{B787E4A7-727E-49E5-B329-DC2834F9CABB}" type="presOf" srcId="{26B803C9-4188-4F20-9E29-1B51E251D523}" destId="{95860C12-2BB6-4E3A-8D3A-D655FD764A0C}" srcOrd="0" destOrd="0" presId="urn:microsoft.com/office/officeart/2018/2/layout/IconCircleList"/>
    <dgm:cxn modelId="{7C0D96A9-CCE7-4198-8C04-F0617CF30971}" srcId="{AE34B201-09DA-4A98-8A86-23B43520DFED}" destId="{136E066E-F7EB-428C-8F9C-61E4A6BCB98D}" srcOrd="1" destOrd="0" parTransId="{C57B411A-DC5F-4E07-A62F-2D2B6EBB6008}" sibTransId="{203FD5E6-D46F-426F-B1C0-5CF5A67F13CC}"/>
    <dgm:cxn modelId="{E693CCB0-C227-444B-8A6E-6E7E0E7FBB78}" srcId="{AE34B201-09DA-4A98-8A86-23B43520DFED}" destId="{572CE019-54AC-4BDE-BCA1-F1B8CC144FCD}" srcOrd="3" destOrd="0" parTransId="{04EF606B-BAD8-474E-85C8-B0E2BCAAFB3C}" sibTransId="{DB8A6469-D1F1-4F14-B654-17F9CCD4A76A}"/>
    <dgm:cxn modelId="{F2D5D6B9-751A-4BBD-947D-9B52F8F5FF5F}" type="presOf" srcId="{AE34B201-09DA-4A98-8A86-23B43520DFED}" destId="{CBD3FB0D-FB89-403E-82D5-05E5B1AF1A78}" srcOrd="0" destOrd="0" presId="urn:microsoft.com/office/officeart/2018/2/layout/IconCircleList"/>
    <dgm:cxn modelId="{0C05C2BC-2BE1-40F6-BF90-F37A3B36B56C}" type="presOf" srcId="{18F8AFAC-E4AC-463B-A55A-F7F3BE4C7803}" destId="{EEFDCCD0-9915-45A3-B71A-78C8958D1E55}" srcOrd="0" destOrd="0" presId="urn:microsoft.com/office/officeart/2018/2/layout/IconCircleList"/>
    <dgm:cxn modelId="{56C805DA-5BB4-4F7B-85CF-EE0E9F3B7E85}" srcId="{AE34B201-09DA-4A98-8A86-23B43520DFED}" destId="{666F88CE-5C00-46A8-94A0-59C8088729BF}" srcOrd="0" destOrd="0" parTransId="{64C53D9A-6840-42EA-9A2B-C18C0D7E8566}" sibTransId="{26B803C9-4188-4F20-9E29-1B51E251D523}"/>
    <dgm:cxn modelId="{5706F2DE-9824-43A2-8BD0-9CCAE5CEECF2}" type="presOf" srcId="{203FD5E6-D46F-426F-B1C0-5CF5A67F13CC}" destId="{AFA251DB-D9F1-415D-944B-91A792AFA1E0}" srcOrd="0" destOrd="0" presId="urn:microsoft.com/office/officeart/2018/2/layout/IconCircleList"/>
    <dgm:cxn modelId="{EA4651EA-2E4A-4CE0-8593-9288F7FF6A0B}" type="presOf" srcId="{572CE019-54AC-4BDE-BCA1-F1B8CC144FCD}" destId="{6338287E-4085-43DB-A9E7-DBEA6C42FADF}" srcOrd="0" destOrd="0" presId="urn:microsoft.com/office/officeart/2018/2/layout/IconCircleList"/>
    <dgm:cxn modelId="{8B7E1E68-5C9B-4751-B18C-42C5167E4361}" type="presParOf" srcId="{CBD3FB0D-FB89-403E-82D5-05E5B1AF1A78}" destId="{8903B2B5-FA62-4A9B-8BB8-F83690EF92E5}" srcOrd="0" destOrd="0" presId="urn:microsoft.com/office/officeart/2018/2/layout/IconCircleList"/>
    <dgm:cxn modelId="{26FC2597-D605-4025-9DD6-C1BE264AA243}" type="presParOf" srcId="{8903B2B5-FA62-4A9B-8BB8-F83690EF92E5}" destId="{CAA7D484-0C98-46D7-A5D8-93B1FC1902A1}" srcOrd="0" destOrd="0" presId="urn:microsoft.com/office/officeart/2018/2/layout/IconCircleList"/>
    <dgm:cxn modelId="{54DB6C32-42CA-486C-BE04-40B75C823BF4}" type="presParOf" srcId="{CAA7D484-0C98-46D7-A5D8-93B1FC1902A1}" destId="{A6402F48-D608-4B73-A403-6693184CE667}" srcOrd="0" destOrd="0" presId="urn:microsoft.com/office/officeart/2018/2/layout/IconCircleList"/>
    <dgm:cxn modelId="{3E52C1F9-C4D1-4C42-BD0A-3C3E944D5D96}" type="presParOf" srcId="{CAA7D484-0C98-46D7-A5D8-93B1FC1902A1}" destId="{9081100D-BE3A-41F2-B96D-82206BA3F7A5}" srcOrd="1" destOrd="0" presId="urn:microsoft.com/office/officeart/2018/2/layout/IconCircleList"/>
    <dgm:cxn modelId="{F73388B9-E36F-4134-9D47-23120A671573}" type="presParOf" srcId="{CAA7D484-0C98-46D7-A5D8-93B1FC1902A1}" destId="{9D97BC95-63EB-443D-9424-75832BFA733E}" srcOrd="2" destOrd="0" presId="urn:microsoft.com/office/officeart/2018/2/layout/IconCircleList"/>
    <dgm:cxn modelId="{4D055DDA-6E31-4FBB-9F9B-55B515CAED5E}" type="presParOf" srcId="{CAA7D484-0C98-46D7-A5D8-93B1FC1902A1}" destId="{CD5C2D88-8455-49A2-B6F6-936DAED06023}" srcOrd="3" destOrd="0" presId="urn:microsoft.com/office/officeart/2018/2/layout/IconCircleList"/>
    <dgm:cxn modelId="{DD38D935-43DE-4020-97FA-41D0A628B7DA}" type="presParOf" srcId="{8903B2B5-FA62-4A9B-8BB8-F83690EF92E5}" destId="{95860C12-2BB6-4E3A-8D3A-D655FD764A0C}" srcOrd="1" destOrd="0" presId="urn:microsoft.com/office/officeart/2018/2/layout/IconCircleList"/>
    <dgm:cxn modelId="{DB4303A5-3DB2-4951-A48C-E822CA8C72B5}" type="presParOf" srcId="{8903B2B5-FA62-4A9B-8BB8-F83690EF92E5}" destId="{2A25153F-6665-42D2-BA86-E5489F0BB850}" srcOrd="2" destOrd="0" presId="urn:microsoft.com/office/officeart/2018/2/layout/IconCircleList"/>
    <dgm:cxn modelId="{A717F379-1431-44D9-842E-2A147160F111}" type="presParOf" srcId="{2A25153F-6665-42D2-BA86-E5489F0BB850}" destId="{986A020C-4BB1-4D9B-BF7B-6351FF25537A}" srcOrd="0" destOrd="0" presId="urn:microsoft.com/office/officeart/2018/2/layout/IconCircleList"/>
    <dgm:cxn modelId="{FEB4C9FC-8311-49DE-8A0C-017F8C0189F1}" type="presParOf" srcId="{2A25153F-6665-42D2-BA86-E5489F0BB850}" destId="{00B4646D-BA23-40D4-B28F-39A57ED2C025}" srcOrd="1" destOrd="0" presId="urn:microsoft.com/office/officeart/2018/2/layout/IconCircleList"/>
    <dgm:cxn modelId="{5E311D3E-C666-4C0C-9EA5-14443962F74F}" type="presParOf" srcId="{2A25153F-6665-42D2-BA86-E5489F0BB850}" destId="{476D230A-AA8A-42C8-80AD-28B43FB64E66}" srcOrd="2" destOrd="0" presId="urn:microsoft.com/office/officeart/2018/2/layout/IconCircleList"/>
    <dgm:cxn modelId="{9B7E5C28-E2F0-49E1-B60C-C05A89302B79}" type="presParOf" srcId="{2A25153F-6665-42D2-BA86-E5489F0BB850}" destId="{6CB53FA7-6FCA-4D9A-91A1-B2196917D263}" srcOrd="3" destOrd="0" presId="urn:microsoft.com/office/officeart/2018/2/layout/IconCircleList"/>
    <dgm:cxn modelId="{9A539EC5-0F12-4469-8DCA-08D62F552AD6}" type="presParOf" srcId="{8903B2B5-FA62-4A9B-8BB8-F83690EF92E5}" destId="{AFA251DB-D9F1-415D-944B-91A792AFA1E0}" srcOrd="3" destOrd="0" presId="urn:microsoft.com/office/officeart/2018/2/layout/IconCircleList"/>
    <dgm:cxn modelId="{25F71275-3993-4555-ACA6-076FDF60B388}" type="presParOf" srcId="{8903B2B5-FA62-4A9B-8BB8-F83690EF92E5}" destId="{F898541C-A216-4759-9813-A58128223053}" srcOrd="4" destOrd="0" presId="urn:microsoft.com/office/officeart/2018/2/layout/IconCircleList"/>
    <dgm:cxn modelId="{28BBE189-926B-4E4E-BEF2-39AECA025DC0}" type="presParOf" srcId="{F898541C-A216-4759-9813-A58128223053}" destId="{CCC0D73F-160A-4710-AAF2-793E737179F3}" srcOrd="0" destOrd="0" presId="urn:microsoft.com/office/officeart/2018/2/layout/IconCircleList"/>
    <dgm:cxn modelId="{9F111A49-F0D6-44B1-A055-9DA8B95CED81}" type="presParOf" srcId="{F898541C-A216-4759-9813-A58128223053}" destId="{6BC80717-D911-4EAB-8B14-0B396A7F3EF1}" srcOrd="1" destOrd="0" presId="urn:microsoft.com/office/officeart/2018/2/layout/IconCircleList"/>
    <dgm:cxn modelId="{CC2D02AB-DAFE-483B-A874-AA3DA7DAE26D}" type="presParOf" srcId="{F898541C-A216-4759-9813-A58128223053}" destId="{8FC8B04D-D61B-4A22-8A21-55E4507B7D1D}" srcOrd="2" destOrd="0" presId="urn:microsoft.com/office/officeart/2018/2/layout/IconCircleList"/>
    <dgm:cxn modelId="{7851AC8A-92B4-473D-BC85-4E43D035F19B}" type="presParOf" srcId="{F898541C-A216-4759-9813-A58128223053}" destId="{EEFDCCD0-9915-45A3-B71A-78C8958D1E55}" srcOrd="3" destOrd="0" presId="urn:microsoft.com/office/officeart/2018/2/layout/IconCircleList"/>
    <dgm:cxn modelId="{67244193-197A-451B-916A-39CB11B1116C}" type="presParOf" srcId="{8903B2B5-FA62-4A9B-8BB8-F83690EF92E5}" destId="{B24CD208-5A9E-4F02-9D8F-54A241E30ED0}" srcOrd="5" destOrd="0" presId="urn:microsoft.com/office/officeart/2018/2/layout/IconCircleList"/>
    <dgm:cxn modelId="{BE0218D3-BBD0-4561-ACE6-AFC691418D55}" type="presParOf" srcId="{8903B2B5-FA62-4A9B-8BB8-F83690EF92E5}" destId="{997CDE71-4E84-48E0-A3CF-2EB020941A8B}" srcOrd="6" destOrd="0" presId="urn:microsoft.com/office/officeart/2018/2/layout/IconCircleList"/>
    <dgm:cxn modelId="{74CFD296-2D37-4312-BAB2-CEF77C1CC315}" type="presParOf" srcId="{997CDE71-4E84-48E0-A3CF-2EB020941A8B}" destId="{9887B69D-4CBE-49F9-9FC6-6E4AF9EC5B32}" srcOrd="0" destOrd="0" presId="urn:microsoft.com/office/officeart/2018/2/layout/IconCircleList"/>
    <dgm:cxn modelId="{FED7AE9A-F68A-42BA-A56C-E621F0737FDF}" type="presParOf" srcId="{997CDE71-4E84-48E0-A3CF-2EB020941A8B}" destId="{1D3BBB32-4CF7-4A2F-AB57-51EFA2FCC7C8}" srcOrd="1" destOrd="0" presId="urn:microsoft.com/office/officeart/2018/2/layout/IconCircleList"/>
    <dgm:cxn modelId="{339FBD40-C763-425F-A709-22CC855146AE}" type="presParOf" srcId="{997CDE71-4E84-48E0-A3CF-2EB020941A8B}" destId="{C574F1DD-721E-4389-A330-9E32A96BE92F}" srcOrd="2" destOrd="0" presId="urn:microsoft.com/office/officeart/2018/2/layout/IconCircleList"/>
    <dgm:cxn modelId="{7CEB8B7A-6AB9-4D33-8D90-340D6C64258E}" type="presParOf" srcId="{997CDE71-4E84-48E0-A3CF-2EB020941A8B}" destId="{6338287E-4085-43DB-A9E7-DBEA6C42FAD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F76EBB-4BB9-4EEE-84AD-AF468FA9FD6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82BAA9F-3D72-4E11-9B7F-3E716150279B}">
      <dgm:prSet/>
      <dgm:spPr/>
      <dgm:t>
        <a:bodyPr/>
        <a:lstStyle/>
        <a:p>
          <a:r>
            <a:rPr lang="en-GB"/>
            <a:t>Our proposed method for predicting hotel reservation cancellations will consist of several steps, including data preprocessing, feature selection, model selection, and model evaluation.</a:t>
          </a:r>
          <a:endParaRPr lang="en-US"/>
        </a:p>
      </dgm:t>
    </dgm:pt>
    <dgm:pt modelId="{0C81EB5D-C302-44CE-923D-6429F38821F2}" type="parTrans" cxnId="{04D6FFC9-3F38-4ED0-8B80-4178FC37BD91}">
      <dgm:prSet/>
      <dgm:spPr/>
      <dgm:t>
        <a:bodyPr/>
        <a:lstStyle/>
        <a:p>
          <a:endParaRPr lang="en-US"/>
        </a:p>
      </dgm:t>
    </dgm:pt>
    <dgm:pt modelId="{F791954F-EBA6-4079-BEC6-BDBDB63A4446}" type="sibTrans" cxnId="{04D6FFC9-3F38-4ED0-8B80-4178FC37BD91}">
      <dgm:prSet/>
      <dgm:spPr/>
      <dgm:t>
        <a:bodyPr/>
        <a:lstStyle/>
        <a:p>
          <a:endParaRPr lang="en-US"/>
        </a:p>
      </dgm:t>
    </dgm:pt>
    <dgm:pt modelId="{8DEF357F-EB2E-4998-8BA6-1A989FEB27E6}">
      <dgm:prSet/>
      <dgm:spPr/>
      <dgm:t>
        <a:bodyPr/>
        <a:lstStyle/>
        <a:p>
          <a:r>
            <a:rPr lang="en-GB"/>
            <a:t>First pre-process the data</a:t>
          </a:r>
          <a:endParaRPr lang="en-US"/>
        </a:p>
      </dgm:t>
    </dgm:pt>
    <dgm:pt modelId="{6912AB76-75E1-40F4-8739-CD4628AD2E0E}" type="parTrans" cxnId="{950A0ADC-DC04-41C5-95F7-2205666F29A3}">
      <dgm:prSet/>
      <dgm:spPr/>
      <dgm:t>
        <a:bodyPr/>
        <a:lstStyle/>
        <a:p>
          <a:endParaRPr lang="en-US"/>
        </a:p>
      </dgm:t>
    </dgm:pt>
    <dgm:pt modelId="{90465C99-258F-472C-B7EA-8B28D6C20AEB}" type="sibTrans" cxnId="{950A0ADC-DC04-41C5-95F7-2205666F29A3}">
      <dgm:prSet/>
      <dgm:spPr/>
      <dgm:t>
        <a:bodyPr/>
        <a:lstStyle/>
        <a:p>
          <a:endParaRPr lang="en-US"/>
        </a:p>
      </dgm:t>
    </dgm:pt>
    <dgm:pt modelId="{77521CB7-31C7-4CC1-BF69-0DA6D94FD40C}">
      <dgm:prSet/>
      <dgm:spPr/>
      <dgm:t>
        <a:bodyPr/>
        <a:lstStyle/>
        <a:p>
          <a:r>
            <a:rPr lang="en-GB"/>
            <a:t>Next, we  performed feature selection</a:t>
          </a:r>
          <a:endParaRPr lang="en-US"/>
        </a:p>
      </dgm:t>
    </dgm:pt>
    <dgm:pt modelId="{D0A2E85A-4E36-48D9-BDF7-9F92F354A74F}" type="parTrans" cxnId="{A5E227A4-CBBD-4683-9978-822C9317B428}">
      <dgm:prSet/>
      <dgm:spPr/>
      <dgm:t>
        <a:bodyPr/>
        <a:lstStyle/>
        <a:p>
          <a:endParaRPr lang="en-US"/>
        </a:p>
      </dgm:t>
    </dgm:pt>
    <dgm:pt modelId="{C4CBCE02-DC46-40BE-B678-3E7303A78BE9}" type="sibTrans" cxnId="{A5E227A4-CBBD-4683-9978-822C9317B428}">
      <dgm:prSet/>
      <dgm:spPr/>
      <dgm:t>
        <a:bodyPr/>
        <a:lstStyle/>
        <a:p>
          <a:endParaRPr lang="en-US"/>
        </a:p>
      </dgm:t>
    </dgm:pt>
    <dgm:pt modelId="{8598C141-F89C-47CB-AEDF-4D80A54DB593}">
      <dgm:prSet/>
      <dgm:spPr/>
      <dgm:t>
        <a:bodyPr/>
        <a:lstStyle/>
        <a:p>
          <a:r>
            <a:rPr lang="en-GB"/>
            <a:t>Evaluate several machine learning algorithms</a:t>
          </a:r>
          <a:endParaRPr lang="en-US"/>
        </a:p>
      </dgm:t>
    </dgm:pt>
    <dgm:pt modelId="{C6127153-A2EE-4723-A195-853866426399}" type="parTrans" cxnId="{BDBCEBAF-A556-4783-B496-D5E146130761}">
      <dgm:prSet/>
      <dgm:spPr/>
      <dgm:t>
        <a:bodyPr/>
        <a:lstStyle/>
        <a:p>
          <a:endParaRPr lang="en-US"/>
        </a:p>
      </dgm:t>
    </dgm:pt>
    <dgm:pt modelId="{AA2214AA-670C-42DC-87B4-0436565EC82B}" type="sibTrans" cxnId="{BDBCEBAF-A556-4783-B496-D5E146130761}">
      <dgm:prSet/>
      <dgm:spPr/>
      <dgm:t>
        <a:bodyPr/>
        <a:lstStyle/>
        <a:p>
          <a:endParaRPr lang="en-US"/>
        </a:p>
      </dgm:t>
    </dgm:pt>
    <dgm:pt modelId="{081BCEEA-BDAC-412D-A96D-623762990A86}">
      <dgm:prSet/>
      <dgm:spPr/>
      <dgm:t>
        <a:bodyPr/>
        <a:lstStyle/>
        <a:p>
          <a:r>
            <a:rPr lang="en-GB"/>
            <a:t>After selecting the best algorithm, we will tune its hyperparameters</a:t>
          </a:r>
          <a:endParaRPr lang="en-US"/>
        </a:p>
      </dgm:t>
    </dgm:pt>
    <dgm:pt modelId="{A4BA4674-B900-4750-8649-59635993364F}" type="parTrans" cxnId="{B5539719-5386-4F99-BD5F-C405318EEAC7}">
      <dgm:prSet/>
      <dgm:spPr/>
      <dgm:t>
        <a:bodyPr/>
        <a:lstStyle/>
        <a:p>
          <a:endParaRPr lang="en-US"/>
        </a:p>
      </dgm:t>
    </dgm:pt>
    <dgm:pt modelId="{36534D95-409A-4009-81FB-9331997EC222}" type="sibTrans" cxnId="{B5539719-5386-4F99-BD5F-C405318EEAC7}">
      <dgm:prSet/>
      <dgm:spPr/>
      <dgm:t>
        <a:bodyPr/>
        <a:lstStyle/>
        <a:p>
          <a:endParaRPr lang="en-US"/>
        </a:p>
      </dgm:t>
    </dgm:pt>
    <dgm:pt modelId="{C9F6B3DB-1D2B-465D-815C-4D2A40C7767B}">
      <dgm:prSet/>
      <dgm:spPr/>
      <dgm:t>
        <a:bodyPr/>
        <a:lstStyle/>
        <a:p>
          <a:r>
            <a:rPr lang="en-GB"/>
            <a:t>Finally, we will evaluate the performance of our model using various metrics</a:t>
          </a:r>
          <a:endParaRPr lang="en-US"/>
        </a:p>
      </dgm:t>
    </dgm:pt>
    <dgm:pt modelId="{0DF8F76E-9589-49E7-B20A-CD226C40449B}" type="parTrans" cxnId="{E0334883-4596-4638-A4E0-C847877A39A3}">
      <dgm:prSet/>
      <dgm:spPr/>
      <dgm:t>
        <a:bodyPr/>
        <a:lstStyle/>
        <a:p>
          <a:endParaRPr lang="en-US"/>
        </a:p>
      </dgm:t>
    </dgm:pt>
    <dgm:pt modelId="{536F3C83-21BD-48F9-9FEC-51FC78C9E69A}" type="sibTrans" cxnId="{E0334883-4596-4638-A4E0-C847877A39A3}">
      <dgm:prSet/>
      <dgm:spPr/>
      <dgm:t>
        <a:bodyPr/>
        <a:lstStyle/>
        <a:p>
          <a:endParaRPr lang="en-US"/>
        </a:p>
      </dgm:t>
    </dgm:pt>
    <dgm:pt modelId="{CDDB2515-527B-45F3-9804-504D7FB6B469}">
      <dgm:prSet/>
      <dgm:spPr/>
      <dgm:t>
        <a:bodyPr/>
        <a:lstStyle/>
        <a:p>
          <a:endParaRPr lang="en-US"/>
        </a:p>
      </dgm:t>
    </dgm:pt>
    <dgm:pt modelId="{81FE2334-B0E8-417D-9C45-A22DE6815DA2}" type="parTrans" cxnId="{0C6346E0-F3D9-4DBD-B987-10AA9A6AF348}">
      <dgm:prSet/>
      <dgm:spPr/>
      <dgm:t>
        <a:bodyPr/>
        <a:lstStyle/>
        <a:p>
          <a:endParaRPr lang="en-US"/>
        </a:p>
      </dgm:t>
    </dgm:pt>
    <dgm:pt modelId="{E3BCF309-87E0-4684-AE8C-BBDD4B05C1A5}" type="sibTrans" cxnId="{0C6346E0-F3D9-4DBD-B987-10AA9A6AF348}">
      <dgm:prSet/>
      <dgm:spPr/>
      <dgm:t>
        <a:bodyPr/>
        <a:lstStyle/>
        <a:p>
          <a:endParaRPr lang="en-US"/>
        </a:p>
      </dgm:t>
    </dgm:pt>
    <dgm:pt modelId="{ED203374-F4DA-48D3-A728-E13F3B2F36CE}" type="pres">
      <dgm:prSet presAssocID="{A4F76EBB-4BB9-4EEE-84AD-AF468FA9FD64}" presName="vert0" presStyleCnt="0">
        <dgm:presLayoutVars>
          <dgm:dir/>
          <dgm:animOne val="branch"/>
          <dgm:animLvl val="lvl"/>
        </dgm:presLayoutVars>
      </dgm:prSet>
      <dgm:spPr/>
    </dgm:pt>
    <dgm:pt modelId="{21E71E08-B616-4A43-A743-F116D3269E38}" type="pres">
      <dgm:prSet presAssocID="{F82BAA9F-3D72-4E11-9B7F-3E716150279B}" presName="thickLine" presStyleLbl="alignNode1" presStyleIdx="0" presStyleCnt="7"/>
      <dgm:spPr/>
    </dgm:pt>
    <dgm:pt modelId="{EC05E90A-2AED-4C2D-BF06-29D231F2273A}" type="pres">
      <dgm:prSet presAssocID="{F82BAA9F-3D72-4E11-9B7F-3E716150279B}" presName="horz1" presStyleCnt="0"/>
      <dgm:spPr/>
    </dgm:pt>
    <dgm:pt modelId="{C8714AA9-7DAC-44BE-A1AC-09AD6594791E}" type="pres">
      <dgm:prSet presAssocID="{F82BAA9F-3D72-4E11-9B7F-3E716150279B}" presName="tx1" presStyleLbl="revTx" presStyleIdx="0" presStyleCnt="7"/>
      <dgm:spPr/>
    </dgm:pt>
    <dgm:pt modelId="{AB6EEAF9-BC3C-4DDD-90F5-B8E502931547}" type="pres">
      <dgm:prSet presAssocID="{F82BAA9F-3D72-4E11-9B7F-3E716150279B}" presName="vert1" presStyleCnt="0"/>
      <dgm:spPr/>
    </dgm:pt>
    <dgm:pt modelId="{F710B773-0FED-4E2B-92D8-5A26182775C1}" type="pres">
      <dgm:prSet presAssocID="{8DEF357F-EB2E-4998-8BA6-1A989FEB27E6}" presName="thickLine" presStyleLbl="alignNode1" presStyleIdx="1" presStyleCnt="7"/>
      <dgm:spPr/>
    </dgm:pt>
    <dgm:pt modelId="{72380DB8-8496-4DF2-B365-2183663CA901}" type="pres">
      <dgm:prSet presAssocID="{8DEF357F-EB2E-4998-8BA6-1A989FEB27E6}" presName="horz1" presStyleCnt="0"/>
      <dgm:spPr/>
    </dgm:pt>
    <dgm:pt modelId="{F92BAB60-7CAF-44D7-997D-B9B23F8F5C15}" type="pres">
      <dgm:prSet presAssocID="{8DEF357F-EB2E-4998-8BA6-1A989FEB27E6}" presName="tx1" presStyleLbl="revTx" presStyleIdx="1" presStyleCnt="7"/>
      <dgm:spPr/>
    </dgm:pt>
    <dgm:pt modelId="{A5B061C0-2119-40D6-A01E-EC8D40FE60B2}" type="pres">
      <dgm:prSet presAssocID="{8DEF357F-EB2E-4998-8BA6-1A989FEB27E6}" presName="vert1" presStyleCnt="0"/>
      <dgm:spPr/>
    </dgm:pt>
    <dgm:pt modelId="{46755173-3757-4357-BDA4-6598356C3B70}" type="pres">
      <dgm:prSet presAssocID="{77521CB7-31C7-4CC1-BF69-0DA6D94FD40C}" presName="thickLine" presStyleLbl="alignNode1" presStyleIdx="2" presStyleCnt="7"/>
      <dgm:spPr/>
    </dgm:pt>
    <dgm:pt modelId="{FF27E234-02C3-4AAB-86F3-148F0AF4B899}" type="pres">
      <dgm:prSet presAssocID="{77521CB7-31C7-4CC1-BF69-0DA6D94FD40C}" presName="horz1" presStyleCnt="0"/>
      <dgm:spPr/>
    </dgm:pt>
    <dgm:pt modelId="{9A931F77-F290-4D08-B208-33D904EF8A7D}" type="pres">
      <dgm:prSet presAssocID="{77521CB7-31C7-4CC1-BF69-0DA6D94FD40C}" presName="tx1" presStyleLbl="revTx" presStyleIdx="2" presStyleCnt="7"/>
      <dgm:spPr/>
    </dgm:pt>
    <dgm:pt modelId="{9D40A76C-1DBA-46B8-B2B4-04E7B52E934F}" type="pres">
      <dgm:prSet presAssocID="{77521CB7-31C7-4CC1-BF69-0DA6D94FD40C}" presName="vert1" presStyleCnt="0"/>
      <dgm:spPr/>
    </dgm:pt>
    <dgm:pt modelId="{864FBC8C-1F1F-4875-AAAE-508664C88A3C}" type="pres">
      <dgm:prSet presAssocID="{8598C141-F89C-47CB-AEDF-4D80A54DB593}" presName="thickLine" presStyleLbl="alignNode1" presStyleIdx="3" presStyleCnt="7"/>
      <dgm:spPr/>
    </dgm:pt>
    <dgm:pt modelId="{61954DAF-0E2D-4D4F-9682-656D9910ED41}" type="pres">
      <dgm:prSet presAssocID="{8598C141-F89C-47CB-AEDF-4D80A54DB593}" presName="horz1" presStyleCnt="0"/>
      <dgm:spPr/>
    </dgm:pt>
    <dgm:pt modelId="{B1CF44C2-D133-4568-AB5F-0AD2A30109BB}" type="pres">
      <dgm:prSet presAssocID="{8598C141-F89C-47CB-AEDF-4D80A54DB593}" presName="tx1" presStyleLbl="revTx" presStyleIdx="3" presStyleCnt="7"/>
      <dgm:spPr/>
    </dgm:pt>
    <dgm:pt modelId="{8AB632CC-B7F0-4C8C-9FE3-6FF6AADD7A8A}" type="pres">
      <dgm:prSet presAssocID="{8598C141-F89C-47CB-AEDF-4D80A54DB593}" presName="vert1" presStyleCnt="0"/>
      <dgm:spPr/>
    </dgm:pt>
    <dgm:pt modelId="{88701CF3-16A7-47F3-B4C5-E1BBAC2E5D41}" type="pres">
      <dgm:prSet presAssocID="{081BCEEA-BDAC-412D-A96D-623762990A86}" presName="thickLine" presStyleLbl="alignNode1" presStyleIdx="4" presStyleCnt="7"/>
      <dgm:spPr/>
    </dgm:pt>
    <dgm:pt modelId="{E59DD36E-AABA-44DF-A722-8EB0D1A6B0CF}" type="pres">
      <dgm:prSet presAssocID="{081BCEEA-BDAC-412D-A96D-623762990A86}" presName="horz1" presStyleCnt="0"/>
      <dgm:spPr/>
    </dgm:pt>
    <dgm:pt modelId="{8E90DA27-5FD8-4073-B93B-2051F4BFFD91}" type="pres">
      <dgm:prSet presAssocID="{081BCEEA-BDAC-412D-A96D-623762990A86}" presName="tx1" presStyleLbl="revTx" presStyleIdx="4" presStyleCnt="7"/>
      <dgm:spPr/>
    </dgm:pt>
    <dgm:pt modelId="{5D421F99-6F4C-4664-A184-945C21D2034F}" type="pres">
      <dgm:prSet presAssocID="{081BCEEA-BDAC-412D-A96D-623762990A86}" presName="vert1" presStyleCnt="0"/>
      <dgm:spPr/>
    </dgm:pt>
    <dgm:pt modelId="{352F077C-4E32-4065-A234-05BD6A57B82F}" type="pres">
      <dgm:prSet presAssocID="{C9F6B3DB-1D2B-465D-815C-4D2A40C7767B}" presName="thickLine" presStyleLbl="alignNode1" presStyleIdx="5" presStyleCnt="7"/>
      <dgm:spPr/>
    </dgm:pt>
    <dgm:pt modelId="{1670D00F-833F-4AAB-A698-3809894C5926}" type="pres">
      <dgm:prSet presAssocID="{C9F6B3DB-1D2B-465D-815C-4D2A40C7767B}" presName="horz1" presStyleCnt="0"/>
      <dgm:spPr/>
    </dgm:pt>
    <dgm:pt modelId="{1D7A2AF3-F765-4D73-9C93-069CAF38532E}" type="pres">
      <dgm:prSet presAssocID="{C9F6B3DB-1D2B-465D-815C-4D2A40C7767B}" presName="tx1" presStyleLbl="revTx" presStyleIdx="5" presStyleCnt="7"/>
      <dgm:spPr/>
    </dgm:pt>
    <dgm:pt modelId="{751E9F7E-9EA7-403E-B111-9C1843FBE792}" type="pres">
      <dgm:prSet presAssocID="{C9F6B3DB-1D2B-465D-815C-4D2A40C7767B}" presName="vert1" presStyleCnt="0"/>
      <dgm:spPr/>
    </dgm:pt>
    <dgm:pt modelId="{927151C8-B5BC-4986-931C-75F02E6935C5}" type="pres">
      <dgm:prSet presAssocID="{CDDB2515-527B-45F3-9804-504D7FB6B469}" presName="thickLine" presStyleLbl="alignNode1" presStyleIdx="6" presStyleCnt="7"/>
      <dgm:spPr/>
    </dgm:pt>
    <dgm:pt modelId="{49355817-754F-4E8A-81D5-1BCA91D36D33}" type="pres">
      <dgm:prSet presAssocID="{CDDB2515-527B-45F3-9804-504D7FB6B469}" presName="horz1" presStyleCnt="0"/>
      <dgm:spPr/>
    </dgm:pt>
    <dgm:pt modelId="{413C589B-3C9B-44F0-9037-51ECFD04C729}" type="pres">
      <dgm:prSet presAssocID="{CDDB2515-527B-45F3-9804-504D7FB6B469}" presName="tx1" presStyleLbl="revTx" presStyleIdx="6" presStyleCnt="7"/>
      <dgm:spPr/>
    </dgm:pt>
    <dgm:pt modelId="{4FA15399-4509-4675-96A4-D12EF194BBA1}" type="pres">
      <dgm:prSet presAssocID="{CDDB2515-527B-45F3-9804-504D7FB6B469}" presName="vert1" presStyleCnt="0"/>
      <dgm:spPr/>
    </dgm:pt>
  </dgm:ptLst>
  <dgm:cxnLst>
    <dgm:cxn modelId="{657A9A05-9A0D-4245-A82C-5E98FA8CBA20}" type="presOf" srcId="{C9F6B3DB-1D2B-465D-815C-4D2A40C7767B}" destId="{1D7A2AF3-F765-4D73-9C93-069CAF38532E}" srcOrd="0" destOrd="0" presId="urn:microsoft.com/office/officeart/2008/layout/LinedList"/>
    <dgm:cxn modelId="{B5539719-5386-4F99-BD5F-C405318EEAC7}" srcId="{A4F76EBB-4BB9-4EEE-84AD-AF468FA9FD64}" destId="{081BCEEA-BDAC-412D-A96D-623762990A86}" srcOrd="4" destOrd="0" parTransId="{A4BA4674-B900-4750-8649-59635993364F}" sibTransId="{36534D95-409A-4009-81FB-9331997EC222}"/>
    <dgm:cxn modelId="{7309685E-3E1E-45F4-BA21-E99827D14F11}" type="presOf" srcId="{8598C141-F89C-47CB-AEDF-4D80A54DB593}" destId="{B1CF44C2-D133-4568-AB5F-0AD2A30109BB}" srcOrd="0" destOrd="0" presId="urn:microsoft.com/office/officeart/2008/layout/LinedList"/>
    <dgm:cxn modelId="{06443C5A-CE80-488B-A183-4D34615D2790}" type="presOf" srcId="{CDDB2515-527B-45F3-9804-504D7FB6B469}" destId="{413C589B-3C9B-44F0-9037-51ECFD04C729}" srcOrd="0" destOrd="0" presId="urn:microsoft.com/office/officeart/2008/layout/LinedList"/>
    <dgm:cxn modelId="{E0334883-4596-4638-A4E0-C847877A39A3}" srcId="{A4F76EBB-4BB9-4EEE-84AD-AF468FA9FD64}" destId="{C9F6B3DB-1D2B-465D-815C-4D2A40C7767B}" srcOrd="5" destOrd="0" parTransId="{0DF8F76E-9589-49E7-B20A-CD226C40449B}" sibTransId="{536F3C83-21BD-48F9-9FEC-51FC78C9E69A}"/>
    <dgm:cxn modelId="{A5E227A4-CBBD-4683-9978-822C9317B428}" srcId="{A4F76EBB-4BB9-4EEE-84AD-AF468FA9FD64}" destId="{77521CB7-31C7-4CC1-BF69-0DA6D94FD40C}" srcOrd="2" destOrd="0" parTransId="{D0A2E85A-4E36-48D9-BDF7-9F92F354A74F}" sibTransId="{C4CBCE02-DC46-40BE-B678-3E7303A78BE9}"/>
    <dgm:cxn modelId="{BDBCEBAF-A556-4783-B496-D5E146130761}" srcId="{A4F76EBB-4BB9-4EEE-84AD-AF468FA9FD64}" destId="{8598C141-F89C-47CB-AEDF-4D80A54DB593}" srcOrd="3" destOrd="0" parTransId="{C6127153-A2EE-4723-A195-853866426399}" sibTransId="{AA2214AA-670C-42DC-87B4-0436565EC82B}"/>
    <dgm:cxn modelId="{7388D8B1-9B1E-47DC-B93E-3CC46BD7D1E8}" type="presOf" srcId="{081BCEEA-BDAC-412D-A96D-623762990A86}" destId="{8E90DA27-5FD8-4073-B93B-2051F4BFFD91}" srcOrd="0" destOrd="0" presId="urn:microsoft.com/office/officeart/2008/layout/LinedList"/>
    <dgm:cxn modelId="{F4C5FEC9-CE78-4EC1-94B2-CD6FF2CD8851}" type="presOf" srcId="{A4F76EBB-4BB9-4EEE-84AD-AF468FA9FD64}" destId="{ED203374-F4DA-48D3-A728-E13F3B2F36CE}" srcOrd="0" destOrd="0" presId="urn:microsoft.com/office/officeart/2008/layout/LinedList"/>
    <dgm:cxn modelId="{04D6FFC9-3F38-4ED0-8B80-4178FC37BD91}" srcId="{A4F76EBB-4BB9-4EEE-84AD-AF468FA9FD64}" destId="{F82BAA9F-3D72-4E11-9B7F-3E716150279B}" srcOrd="0" destOrd="0" parTransId="{0C81EB5D-C302-44CE-923D-6429F38821F2}" sibTransId="{F791954F-EBA6-4079-BEC6-BDBDB63A4446}"/>
    <dgm:cxn modelId="{45AFF7D9-996A-43D9-A3F8-C768BBE5FF5B}" type="presOf" srcId="{F82BAA9F-3D72-4E11-9B7F-3E716150279B}" destId="{C8714AA9-7DAC-44BE-A1AC-09AD6594791E}" srcOrd="0" destOrd="0" presId="urn:microsoft.com/office/officeart/2008/layout/LinedList"/>
    <dgm:cxn modelId="{950A0ADC-DC04-41C5-95F7-2205666F29A3}" srcId="{A4F76EBB-4BB9-4EEE-84AD-AF468FA9FD64}" destId="{8DEF357F-EB2E-4998-8BA6-1A989FEB27E6}" srcOrd="1" destOrd="0" parTransId="{6912AB76-75E1-40F4-8739-CD4628AD2E0E}" sibTransId="{90465C99-258F-472C-B7EA-8B28D6C20AEB}"/>
    <dgm:cxn modelId="{0C6346E0-F3D9-4DBD-B987-10AA9A6AF348}" srcId="{A4F76EBB-4BB9-4EEE-84AD-AF468FA9FD64}" destId="{CDDB2515-527B-45F3-9804-504D7FB6B469}" srcOrd="6" destOrd="0" parTransId="{81FE2334-B0E8-417D-9C45-A22DE6815DA2}" sibTransId="{E3BCF309-87E0-4684-AE8C-BBDD4B05C1A5}"/>
    <dgm:cxn modelId="{46E4BEE3-9500-4E6D-81A7-7F12CBD801CF}" type="presOf" srcId="{77521CB7-31C7-4CC1-BF69-0DA6D94FD40C}" destId="{9A931F77-F290-4D08-B208-33D904EF8A7D}" srcOrd="0" destOrd="0" presId="urn:microsoft.com/office/officeart/2008/layout/LinedList"/>
    <dgm:cxn modelId="{C839D7EB-5B55-4383-B373-8C8C281E1ED4}" type="presOf" srcId="{8DEF357F-EB2E-4998-8BA6-1A989FEB27E6}" destId="{F92BAB60-7CAF-44D7-997D-B9B23F8F5C15}" srcOrd="0" destOrd="0" presId="urn:microsoft.com/office/officeart/2008/layout/LinedList"/>
    <dgm:cxn modelId="{E85A4779-54E1-4CE2-B834-02B7C47A98AA}" type="presParOf" srcId="{ED203374-F4DA-48D3-A728-E13F3B2F36CE}" destId="{21E71E08-B616-4A43-A743-F116D3269E38}" srcOrd="0" destOrd="0" presId="urn:microsoft.com/office/officeart/2008/layout/LinedList"/>
    <dgm:cxn modelId="{3ADFD8B8-65A5-4989-8556-8E6CBBE450BB}" type="presParOf" srcId="{ED203374-F4DA-48D3-A728-E13F3B2F36CE}" destId="{EC05E90A-2AED-4C2D-BF06-29D231F2273A}" srcOrd="1" destOrd="0" presId="urn:microsoft.com/office/officeart/2008/layout/LinedList"/>
    <dgm:cxn modelId="{7CE2CAAC-E5A8-4E5C-8F03-E6EB1F9BDC07}" type="presParOf" srcId="{EC05E90A-2AED-4C2D-BF06-29D231F2273A}" destId="{C8714AA9-7DAC-44BE-A1AC-09AD6594791E}" srcOrd="0" destOrd="0" presId="urn:microsoft.com/office/officeart/2008/layout/LinedList"/>
    <dgm:cxn modelId="{E566C957-068A-4F73-9372-5C0E3AD66D3B}" type="presParOf" srcId="{EC05E90A-2AED-4C2D-BF06-29D231F2273A}" destId="{AB6EEAF9-BC3C-4DDD-90F5-B8E502931547}" srcOrd="1" destOrd="0" presId="urn:microsoft.com/office/officeart/2008/layout/LinedList"/>
    <dgm:cxn modelId="{BF24C9AB-E7A8-4C17-AC16-CE0C79682AAD}" type="presParOf" srcId="{ED203374-F4DA-48D3-A728-E13F3B2F36CE}" destId="{F710B773-0FED-4E2B-92D8-5A26182775C1}" srcOrd="2" destOrd="0" presId="urn:microsoft.com/office/officeart/2008/layout/LinedList"/>
    <dgm:cxn modelId="{A5CE22E0-EB7E-4382-81C9-386B0CA5BDD4}" type="presParOf" srcId="{ED203374-F4DA-48D3-A728-E13F3B2F36CE}" destId="{72380DB8-8496-4DF2-B365-2183663CA901}" srcOrd="3" destOrd="0" presId="urn:microsoft.com/office/officeart/2008/layout/LinedList"/>
    <dgm:cxn modelId="{6DB8B798-DAA5-4453-9E00-80579E92D25B}" type="presParOf" srcId="{72380DB8-8496-4DF2-B365-2183663CA901}" destId="{F92BAB60-7CAF-44D7-997D-B9B23F8F5C15}" srcOrd="0" destOrd="0" presId="urn:microsoft.com/office/officeart/2008/layout/LinedList"/>
    <dgm:cxn modelId="{D4995F8D-93FE-4CCE-A500-E42BA75B9C82}" type="presParOf" srcId="{72380DB8-8496-4DF2-B365-2183663CA901}" destId="{A5B061C0-2119-40D6-A01E-EC8D40FE60B2}" srcOrd="1" destOrd="0" presId="urn:microsoft.com/office/officeart/2008/layout/LinedList"/>
    <dgm:cxn modelId="{96D152D1-B6E7-4B0D-ACD3-ECA8C4D5FFA8}" type="presParOf" srcId="{ED203374-F4DA-48D3-A728-E13F3B2F36CE}" destId="{46755173-3757-4357-BDA4-6598356C3B70}" srcOrd="4" destOrd="0" presId="urn:microsoft.com/office/officeart/2008/layout/LinedList"/>
    <dgm:cxn modelId="{4310EAC8-D263-4EE6-8AE3-6A234B8AB288}" type="presParOf" srcId="{ED203374-F4DA-48D3-A728-E13F3B2F36CE}" destId="{FF27E234-02C3-4AAB-86F3-148F0AF4B899}" srcOrd="5" destOrd="0" presId="urn:microsoft.com/office/officeart/2008/layout/LinedList"/>
    <dgm:cxn modelId="{E6BEF2AA-09DD-4098-8E3B-98D08A41EC82}" type="presParOf" srcId="{FF27E234-02C3-4AAB-86F3-148F0AF4B899}" destId="{9A931F77-F290-4D08-B208-33D904EF8A7D}" srcOrd="0" destOrd="0" presId="urn:microsoft.com/office/officeart/2008/layout/LinedList"/>
    <dgm:cxn modelId="{C823526C-E71C-44BD-987B-6A4134ECB6AE}" type="presParOf" srcId="{FF27E234-02C3-4AAB-86F3-148F0AF4B899}" destId="{9D40A76C-1DBA-46B8-B2B4-04E7B52E934F}" srcOrd="1" destOrd="0" presId="urn:microsoft.com/office/officeart/2008/layout/LinedList"/>
    <dgm:cxn modelId="{08D576AC-A6E8-466C-8F80-5EB7B083DC89}" type="presParOf" srcId="{ED203374-F4DA-48D3-A728-E13F3B2F36CE}" destId="{864FBC8C-1F1F-4875-AAAE-508664C88A3C}" srcOrd="6" destOrd="0" presId="urn:microsoft.com/office/officeart/2008/layout/LinedList"/>
    <dgm:cxn modelId="{A2B8D9CC-C81B-4982-A767-EB86BD47849D}" type="presParOf" srcId="{ED203374-F4DA-48D3-A728-E13F3B2F36CE}" destId="{61954DAF-0E2D-4D4F-9682-656D9910ED41}" srcOrd="7" destOrd="0" presId="urn:microsoft.com/office/officeart/2008/layout/LinedList"/>
    <dgm:cxn modelId="{DF793DC7-DDB3-4127-A810-F0315E9871CC}" type="presParOf" srcId="{61954DAF-0E2D-4D4F-9682-656D9910ED41}" destId="{B1CF44C2-D133-4568-AB5F-0AD2A30109BB}" srcOrd="0" destOrd="0" presId="urn:microsoft.com/office/officeart/2008/layout/LinedList"/>
    <dgm:cxn modelId="{7D7C7DA8-41B0-47F9-8610-E96AD3CA3F14}" type="presParOf" srcId="{61954DAF-0E2D-4D4F-9682-656D9910ED41}" destId="{8AB632CC-B7F0-4C8C-9FE3-6FF6AADD7A8A}" srcOrd="1" destOrd="0" presId="urn:microsoft.com/office/officeart/2008/layout/LinedList"/>
    <dgm:cxn modelId="{5D7B9920-3E25-4EFA-96AA-CBB78C85E6A0}" type="presParOf" srcId="{ED203374-F4DA-48D3-A728-E13F3B2F36CE}" destId="{88701CF3-16A7-47F3-B4C5-E1BBAC2E5D41}" srcOrd="8" destOrd="0" presId="urn:microsoft.com/office/officeart/2008/layout/LinedList"/>
    <dgm:cxn modelId="{A257FD41-F0FD-4849-831E-C35EBED90C97}" type="presParOf" srcId="{ED203374-F4DA-48D3-A728-E13F3B2F36CE}" destId="{E59DD36E-AABA-44DF-A722-8EB0D1A6B0CF}" srcOrd="9" destOrd="0" presId="urn:microsoft.com/office/officeart/2008/layout/LinedList"/>
    <dgm:cxn modelId="{FC51235C-5BA1-42F1-89AD-5F4C79522935}" type="presParOf" srcId="{E59DD36E-AABA-44DF-A722-8EB0D1A6B0CF}" destId="{8E90DA27-5FD8-4073-B93B-2051F4BFFD91}" srcOrd="0" destOrd="0" presId="urn:microsoft.com/office/officeart/2008/layout/LinedList"/>
    <dgm:cxn modelId="{268B55DE-F728-4871-85D4-4474CB80FD7F}" type="presParOf" srcId="{E59DD36E-AABA-44DF-A722-8EB0D1A6B0CF}" destId="{5D421F99-6F4C-4664-A184-945C21D2034F}" srcOrd="1" destOrd="0" presId="urn:microsoft.com/office/officeart/2008/layout/LinedList"/>
    <dgm:cxn modelId="{313D1BC5-A7BC-48A2-A203-316A81AF63DA}" type="presParOf" srcId="{ED203374-F4DA-48D3-A728-E13F3B2F36CE}" destId="{352F077C-4E32-4065-A234-05BD6A57B82F}" srcOrd="10" destOrd="0" presId="urn:microsoft.com/office/officeart/2008/layout/LinedList"/>
    <dgm:cxn modelId="{0D397C9E-FB91-45CB-8CDF-95714D468BF9}" type="presParOf" srcId="{ED203374-F4DA-48D3-A728-E13F3B2F36CE}" destId="{1670D00F-833F-4AAB-A698-3809894C5926}" srcOrd="11" destOrd="0" presId="urn:microsoft.com/office/officeart/2008/layout/LinedList"/>
    <dgm:cxn modelId="{C36C83DF-5336-4FB2-842C-EB6EC3D206E4}" type="presParOf" srcId="{1670D00F-833F-4AAB-A698-3809894C5926}" destId="{1D7A2AF3-F765-4D73-9C93-069CAF38532E}" srcOrd="0" destOrd="0" presId="urn:microsoft.com/office/officeart/2008/layout/LinedList"/>
    <dgm:cxn modelId="{1ADEEFC8-DEB6-4252-B4B4-F22E8EBB3DA8}" type="presParOf" srcId="{1670D00F-833F-4AAB-A698-3809894C5926}" destId="{751E9F7E-9EA7-403E-B111-9C1843FBE792}" srcOrd="1" destOrd="0" presId="urn:microsoft.com/office/officeart/2008/layout/LinedList"/>
    <dgm:cxn modelId="{D2E2AC11-1777-4C95-9D06-76654F218E45}" type="presParOf" srcId="{ED203374-F4DA-48D3-A728-E13F3B2F36CE}" destId="{927151C8-B5BC-4986-931C-75F02E6935C5}" srcOrd="12" destOrd="0" presId="urn:microsoft.com/office/officeart/2008/layout/LinedList"/>
    <dgm:cxn modelId="{FDCBFFA1-4E06-4882-8AD9-41692B5E1D7F}" type="presParOf" srcId="{ED203374-F4DA-48D3-A728-E13F3B2F36CE}" destId="{49355817-754F-4E8A-81D5-1BCA91D36D33}" srcOrd="13" destOrd="0" presId="urn:microsoft.com/office/officeart/2008/layout/LinedList"/>
    <dgm:cxn modelId="{DE79B1E5-B71C-4538-8970-40ABA630CD3C}" type="presParOf" srcId="{49355817-754F-4E8A-81D5-1BCA91D36D33}" destId="{413C589B-3C9B-44F0-9037-51ECFD04C729}" srcOrd="0" destOrd="0" presId="urn:microsoft.com/office/officeart/2008/layout/LinedList"/>
    <dgm:cxn modelId="{CAD2DDC6-3E65-4F7A-A049-0C89803207CE}" type="presParOf" srcId="{49355817-754F-4E8A-81D5-1BCA91D36D33}" destId="{4FA15399-4509-4675-96A4-D12EF194BBA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6A3FF4-38D2-46C8-A6F2-ECB28215BF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537DE0E-75CB-4851-B22E-149A7D350E06}">
      <dgm:prSet/>
      <dgm:spPr/>
      <dgm:t>
        <a:bodyPr/>
        <a:lstStyle/>
        <a:p>
          <a:r>
            <a:rPr lang="en-GB"/>
            <a:t>Factors outside our control could impact prediction accuracy</a:t>
          </a:r>
          <a:endParaRPr lang="en-US"/>
        </a:p>
      </dgm:t>
    </dgm:pt>
    <dgm:pt modelId="{17510843-A697-4FA6-B2CA-CA76D1C048BE}" type="parTrans" cxnId="{65A7963E-75D3-44F6-9D61-0618B375B249}">
      <dgm:prSet/>
      <dgm:spPr/>
      <dgm:t>
        <a:bodyPr/>
        <a:lstStyle/>
        <a:p>
          <a:endParaRPr lang="en-US"/>
        </a:p>
      </dgm:t>
    </dgm:pt>
    <dgm:pt modelId="{C4321368-45C1-4949-B257-7BAE608C3E3D}" type="sibTrans" cxnId="{65A7963E-75D3-44F6-9D61-0618B375B249}">
      <dgm:prSet/>
      <dgm:spPr/>
      <dgm:t>
        <a:bodyPr/>
        <a:lstStyle/>
        <a:p>
          <a:endParaRPr lang="en-US"/>
        </a:p>
      </dgm:t>
    </dgm:pt>
    <dgm:pt modelId="{9B769594-3BF7-461C-BD7E-4B599FFB8BC4}">
      <dgm:prSet/>
      <dgm:spPr/>
      <dgm:t>
        <a:bodyPr/>
        <a:lstStyle/>
        <a:p>
          <a:r>
            <a:rPr lang="en-GB"/>
            <a:t>Limited dataset in terms of time period and region</a:t>
          </a:r>
          <a:endParaRPr lang="en-US"/>
        </a:p>
      </dgm:t>
    </dgm:pt>
    <dgm:pt modelId="{9EEF0A9C-6935-4714-91BD-85A4A0A49C46}" type="parTrans" cxnId="{BA061A6B-FC96-45E3-95F1-68DE5BD5F63A}">
      <dgm:prSet/>
      <dgm:spPr/>
      <dgm:t>
        <a:bodyPr/>
        <a:lstStyle/>
        <a:p>
          <a:endParaRPr lang="en-US"/>
        </a:p>
      </dgm:t>
    </dgm:pt>
    <dgm:pt modelId="{5F01542A-EF11-4E1E-85C3-429E5BAF1884}" type="sibTrans" cxnId="{BA061A6B-FC96-45E3-95F1-68DE5BD5F63A}">
      <dgm:prSet/>
      <dgm:spPr/>
      <dgm:t>
        <a:bodyPr/>
        <a:lstStyle/>
        <a:p>
          <a:endParaRPr lang="en-US"/>
        </a:p>
      </dgm:t>
    </dgm:pt>
    <dgm:pt modelId="{8E055090-382E-4859-B8E0-1CFF58723F33}">
      <dgm:prSet/>
      <dgm:spPr/>
      <dgm:t>
        <a:bodyPr/>
        <a:lstStyle/>
        <a:p>
          <a:r>
            <a:rPr lang="en-GB"/>
            <a:t>Dataset may contain errors or inconsistencies</a:t>
          </a:r>
          <a:endParaRPr lang="en-US"/>
        </a:p>
      </dgm:t>
    </dgm:pt>
    <dgm:pt modelId="{21BD8C1B-0374-4AF1-ABFF-D3EB7B58E1B8}" type="parTrans" cxnId="{C0FF5EFB-836A-4B25-81BA-67200C1A45D4}">
      <dgm:prSet/>
      <dgm:spPr/>
      <dgm:t>
        <a:bodyPr/>
        <a:lstStyle/>
        <a:p>
          <a:endParaRPr lang="en-US"/>
        </a:p>
      </dgm:t>
    </dgm:pt>
    <dgm:pt modelId="{F01607E2-C136-43B0-8C42-8C24B4999DB7}" type="sibTrans" cxnId="{C0FF5EFB-836A-4B25-81BA-67200C1A45D4}">
      <dgm:prSet/>
      <dgm:spPr/>
      <dgm:t>
        <a:bodyPr/>
        <a:lstStyle/>
        <a:p>
          <a:endParaRPr lang="en-US"/>
        </a:p>
      </dgm:t>
    </dgm:pt>
    <dgm:pt modelId="{8096F9F7-EF92-4814-887B-E9C5D5E8C376}">
      <dgm:prSet/>
      <dgm:spPr/>
      <dgm:t>
        <a:bodyPr/>
        <a:lstStyle/>
        <a:p>
          <a:r>
            <a:rPr lang="en-GB"/>
            <a:t>Model may not be generalizable to other hotel properties</a:t>
          </a:r>
          <a:endParaRPr lang="en-US"/>
        </a:p>
      </dgm:t>
    </dgm:pt>
    <dgm:pt modelId="{1C7D737F-9C0D-4E41-B854-315124DFC597}" type="parTrans" cxnId="{DB1E4016-484F-4232-9742-02133BD92A4D}">
      <dgm:prSet/>
      <dgm:spPr/>
      <dgm:t>
        <a:bodyPr/>
        <a:lstStyle/>
        <a:p>
          <a:endParaRPr lang="en-US"/>
        </a:p>
      </dgm:t>
    </dgm:pt>
    <dgm:pt modelId="{4D9EC91B-157C-4511-943B-BC61EE57F6F5}" type="sibTrans" cxnId="{DB1E4016-484F-4232-9742-02133BD92A4D}">
      <dgm:prSet/>
      <dgm:spPr/>
      <dgm:t>
        <a:bodyPr/>
        <a:lstStyle/>
        <a:p>
          <a:endParaRPr lang="en-US"/>
        </a:p>
      </dgm:t>
    </dgm:pt>
    <dgm:pt modelId="{D521DD1E-5066-4AC9-8738-50BF82FF3FF5}">
      <dgm:prSet/>
      <dgm:spPr/>
      <dgm:t>
        <a:bodyPr/>
        <a:lstStyle/>
        <a:p>
          <a:r>
            <a:rPr lang="en-GB"/>
            <a:t>Limited by quality and quantity of data available</a:t>
          </a:r>
          <a:endParaRPr lang="en-US"/>
        </a:p>
      </dgm:t>
    </dgm:pt>
    <dgm:pt modelId="{6BA329AE-15B9-43E6-A1C0-2E1BB3C36213}" type="parTrans" cxnId="{7807CF8C-3017-4509-9D75-705A9070B224}">
      <dgm:prSet/>
      <dgm:spPr/>
      <dgm:t>
        <a:bodyPr/>
        <a:lstStyle/>
        <a:p>
          <a:endParaRPr lang="en-US"/>
        </a:p>
      </dgm:t>
    </dgm:pt>
    <dgm:pt modelId="{CB3AC1C8-7A9E-4D8E-A3FB-3F5988424FD2}" type="sibTrans" cxnId="{7807CF8C-3017-4509-9D75-705A9070B224}">
      <dgm:prSet/>
      <dgm:spPr/>
      <dgm:t>
        <a:bodyPr/>
        <a:lstStyle/>
        <a:p>
          <a:endParaRPr lang="en-US"/>
        </a:p>
      </dgm:t>
    </dgm:pt>
    <dgm:pt modelId="{936FBD0D-A551-424F-B78C-31F1DDB99E68}">
      <dgm:prSet/>
      <dgm:spPr/>
      <dgm:t>
        <a:bodyPr/>
        <a:lstStyle/>
        <a:p>
          <a:r>
            <a:rPr lang="en-GB"/>
            <a:t>Additional variables may impact cancellations that are not captured in our dataset</a:t>
          </a:r>
          <a:endParaRPr lang="en-US"/>
        </a:p>
      </dgm:t>
    </dgm:pt>
    <dgm:pt modelId="{44304586-00EE-48D2-B3B9-E3CEDEC6380B}" type="parTrans" cxnId="{A9B42293-44BC-4D4D-959D-99439AF9F30C}">
      <dgm:prSet/>
      <dgm:spPr/>
      <dgm:t>
        <a:bodyPr/>
        <a:lstStyle/>
        <a:p>
          <a:endParaRPr lang="en-US"/>
        </a:p>
      </dgm:t>
    </dgm:pt>
    <dgm:pt modelId="{D6569C39-13AB-49B3-A35F-ECB706396713}" type="sibTrans" cxnId="{A9B42293-44BC-4D4D-959D-99439AF9F30C}">
      <dgm:prSet/>
      <dgm:spPr/>
      <dgm:t>
        <a:bodyPr/>
        <a:lstStyle/>
        <a:p>
          <a:endParaRPr lang="en-US"/>
        </a:p>
      </dgm:t>
    </dgm:pt>
    <dgm:pt modelId="{D0F9CF03-74FF-4423-A10A-8275FDAEE2EC}">
      <dgm:prSet/>
      <dgm:spPr/>
      <dgm:t>
        <a:bodyPr/>
        <a:lstStyle/>
        <a:p>
          <a:r>
            <a:rPr lang="en-GB"/>
            <a:t>Limitations in algorithm performance and feature selection.</a:t>
          </a:r>
          <a:endParaRPr lang="en-US"/>
        </a:p>
      </dgm:t>
    </dgm:pt>
    <dgm:pt modelId="{4FAA072B-9C06-473D-9973-21E042566890}" type="parTrans" cxnId="{91F1B3D1-69A0-48C1-B376-B687CF614944}">
      <dgm:prSet/>
      <dgm:spPr/>
      <dgm:t>
        <a:bodyPr/>
        <a:lstStyle/>
        <a:p>
          <a:endParaRPr lang="en-US"/>
        </a:p>
      </dgm:t>
    </dgm:pt>
    <dgm:pt modelId="{8E94D8B4-3083-4696-A69D-B7277DDFB577}" type="sibTrans" cxnId="{91F1B3D1-69A0-48C1-B376-B687CF614944}">
      <dgm:prSet/>
      <dgm:spPr/>
      <dgm:t>
        <a:bodyPr/>
        <a:lstStyle/>
        <a:p>
          <a:endParaRPr lang="en-US"/>
        </a:p>
      </dgm:t>
    </dgm:pt>
    <dgm:pt modelId="{F3842683-C92D-462B-BFE5-512E60E07709}" type="pres">
      <dgm:prSet presAssocID="{256A3FF4-38D2-46C8-A6F2-ECB28215BF20}" presName="linear" presStyleCnt="0">
        <dgm:presLayoutVars>
          <dgm:animLvl val="lvl"/>
          <dgm:resizeHandles val="exact"/>
        </dgm:presLayoutVars>
      </dgm:prSet>
      <dgm:spPr/>
    </dgm:pt>
    <dgm:pt modelId="{918D23FD-8346-4012-BC3E-91614B8E860E}" type="pres">
      <dgm:prSet presAssocID="{8537DE0E-75CB-4851-B22E-149A7D350E06}" presName="parentText" presStyleLbl="node1" presStyleIdx="0" presStyleCnt="7">
        <dgm:presLayoutVars>
          <dgm:chMax val="0"/>
          <dgm:bulletEnabled val="1"/>
        </dgm:presLayoutVars>
      </dgm:prSet>
      <dgm:spPr/>
    </dgm:pt>
    <dgm:pt modelId="{CFB88C3A-3CA3-44E2-8456-C03D8185BF48}" type="pres">
      <dgm:prSet presAssocID="{C4321368-45C1-4949-B257-7BAE608C3E3D}" presName="spacer" presStyleCnt="0"/>
      <dgm:spPr/>
    </dgm:pt>
    <dgm:pt modelId="{055B1EFF-485E-440E-BBE8-3D56381390A8}" type="pres">
      <dgm:prSet presAssocID="{9B769594-3BF7-461C-BD7E-4B599FFB8BC4}" presName="parentText" presStyleLbl="node1" presStyleIdx="1" presStyleCnt="7">
        <dgm:presLayoutVars>
          <dgm:chMax val="0"/>
          <dgm:bulletEnabled val="1"/>
        </dgm:presLayoutVars>
      </dgm:prSet>
      <dgm:spPr/>
    </dgm:pt>
    <dgm:pt modelId="{1AE0B702-9293-4CAD-82BC-63BCF5FA3411}" type="pres">
      <dgm:prSet presAssocID="{5F01542A-EF11-4E1E-85C3-429E5BAF1884}" presName="spacer" presStyleCnt="0"/>
      <dgm:spPr/>
    </dgm:pt>
    <dgm:pt modelId="{21C0B650-1423-4D97-8E62-E320FDD476A4}" type="pres">
      <dgm:prSet presAssocID="{8E055090-382E-4859-B8E0-1CFF58723F33}" presName="parentText" presStyleLbl="node1" presStyleIdx="2" presStyleCnt="7">
        <dgm:presLayoutVars>
          <dgm:chMax val="0"/>
          <dgm:bulletEnabled val="1"/>
        </dgm:presLayoutVars>
      </dgm:prSet>
      <dgm:spPr/>
    </dgm:pt>
    <dgm:pt modelId="{D522EB5C-5A5D-4CB9-97A9-A4F9EC35D432}" type="pres">
      <dgm:prSet presAssocID="{F01607E2-C136-43B0-8C42-8C24B4999DB7}" presName="spacer" presStyleCnt="0"/>
      <dgm:spPr/>
    </dgm:pt>
    <dgm:pt modelId="{C52384A1-3295-4318-B940-63408CFEDBED}" type="pres">
      <dgm:prSet presAssocID="{8096F9F7-EF92-4814-887B-E9C5D5E8C376}" presName="parentText" presStyleLbl="node1" presStyleIdx="3" presStyleCnt="7">
        <dgm:presLayoutVars>
          <dgm:chMax val="0"/>
          <dgm:bulletEnabled val="1"/>
        </dgm:presLayoutVars>
      </dgm:prSet>
      <dgm:spPr/>
    </dgm:pt>
    <dgm:pt modelId="{077C3708-2A17-440F-8344-FA8FFA4F9C9C}" type="pres">
      <dgm:prSet presAssocID="{4D9EC91B-157C-4511-943B-BC61EE57F6F5}" presName="spacer" presStyleCnt="0"/>
      <dgm:spPr/>
    </dgm:pt>
    <dgm:pt modelId="{07C150C4-2E8B-4896-ADD4-FB73FDC83D4C}" type="pres">
      <dgm:prSet presAssocID="{D521DD1E-5066-4AC9-8738-50BF82FF3FF5}" presName="parentText" presStyleLbl="node1" presStyleIdx="4" presStyleCnt="7">
        <dgm:presLayoutVars>
          <dgm:chMax val="0"/>
          <dgm:bulletEnabled val="1"/>
        </dgm:presLayoutVars>
      </dgm:prSet>
      <dgm:spPr/>
    </dgm:pt>
    <dgm:pt modelId="{BC5F1BDF-F2AA-42DF-8BEA-971E2447C123}" type="pres">
      <dgm:prSet presAssocID="{CB3AC1C8-7A9E-4D8E-A3FB-3F5988424FD2}" presName="spacer" presStyleCnt="0"/>
      <dgm:spPr/>
    </dgm:pt>
    <dgm:pt modelId="{14DD71D7-0F41-4BE5-9031-F33BBE092E45}" type="pres">
      <dgm:prSet presAssocID="{936FBD0D-A551-424F-B78C-31F1DDB99E68}" presName="parentText" presStyleLbl="node1" presStyleIdx="5" presStyleCnt="7">
        <dgm:presLayoutVars>
          <dgm:chMax val="0"/>
          <dgm:bulletEnabled val="1"/>
        </dgm:presLayoutVars>
      </dgm:prSet>
      <dgm:spPr/>
    </dgm:pt>
    <dgm:pt modelId="{E7803EE5-729C-4735-B97B-334F3A6AF451}" type="pres">
      <dgm:prSet presAssocID="{D6569C39-13AB-49B3-A35F-ECB706396713}" presName="spacer" presStyleCnt="0"/>
      <dgm:spPr/>
    </dgm:pt>
    <dgm:pt modelId="{CC560647-BF14-4040-8419-F3EE076A5009}" type="pres">
      <dgm:prSet presAssocID="{D0F9CF03-74FF-4423-A10A-8275FDAEE2EC}" presName="parentText" presStyleLbl="node1" presStyleIdx="6" presStyleCnt="7">
        <dgm:presLayoutVars>
          <dgm:chMax val="0"/>
          <dgm:bulletEnabled val="1"/>
        </dgm:presLayoutVars>
      </dgm:prSet>
      <dgm:spPr/>
    </dgm:pt>
  </dgm:ptLst>
  <dgm:cxnLst>
    <dgm:cxn modelId="{75064A14-7234-4CB2-A322-C1F21F6B4EB9}" type="presOf" srcId="{D521DD1E-5066-4AC9-8738-50BF82FF3FF5}" destId="{07C150C4-2E8B-4896-ADD4-FB73FDC83D4C}" srcOrd="0" destOrd="0" presId="urn:microsoft.com/office/officeart/2005/8/layout/vList2"/>
    <dgm:cxn modelId="{DB1E4016-484F-4232-9742-02133BD92A4D}" srcId="{256A3FF4-38D2-46C8-A6F2-ECB28215BF20}" destId="{8096F9F7-EF92-4814-887B-E9C5D5E8C376}" srcOrd="3" destOrd="0" parTransId="{1C7D737F-9C0D-4E41-B854-315124DFC597}" sibTransId="{4D9EC91B-157C-4511-943B-BC61EE57F6F5}"/>
    <dgm:cxn modelId="{67DF6C2D-09D1-4891-8287-FD1E3D3BD52A}" type="presOf" srcId="{8E055090-382E-4859-B8E0-1CFF58723F33}" destId="{21C0B650-1423-4D97-8E62-E320FDD476A4}" srcOrd="0" destOrd="0" presId="urn:microsoft.com/office/officeart/2005/8/layout/vList2"/>
    <dgm:cxn modelId="{65A7963E-75D3-44F6-9D61-0618B375B249}" srcId="{256A3FF4-38D2-46C8-A6F2-ECB28215BF20}" destId="{8537DE0E-75CB-4851-B22E-149A7D350E06}" srcOrd="0" destOrd="0" parTransId="{17510843-A697-4FA6-B2CA-CA76D1C048BE}" sibTransId="{C4321368-45C1-4949-B257-7BAE608C3E3D}"/>
    <dgm:cxn modelId="{BA061A6B-FC96-45E3-95F1-68DE5BD5F63A}" srcId="{256A3FF4-38D2-46C8-A6F2-ECB28215BF20}" destId="{9B769594-3BF7-461C-BD7E-4B599FFB8BC4}" srcOrd="1" destOrd="0" parTransId="{9EEF0A9C-6935-4714-91BD-85A4A0A49C46}" sibTransId="{5F01542A-EF11-4E1E-85C3-429E5BAF1884}"/>
    <dgm:cxn modelId="{F8C05984-3E2B-4E98-85CF-F1B27E71B87F}" type="presOf" srcId="{256A3FF4-38D2-46C8-A6F2-ECB28215BF20}" destId="{F3842683-C92D-462B-BFE5-512E60E07709}" srcOrd="0" destOrd="0" presId="urn:microsoft.com/office/officeart/2005/8/layout/vList2"/>
    <dgm:cxn modelId="{25299584-9B0B-4006-BF82-8778362D6FC5}" type="presOf" srcId="{8537DE0E-75CB-4851-B22E-149A7D350E06}" destId="{918D23FD-8346-4012-BC3E-91614B8E860E}" srcOrd="0" destOrd="0" presId="urn:microsoft.com/office/officeart/2005/8/layout/vList2"/>
    <dgm:cxn modelId="{7807CF8C-3017-4509-9D75-705A9070B224}" srcId="{256A3FF4-38D2-46C8-A6F2-ECB28215BF20}" destId="{D521DD1E-5066-4AC9-8738-50BF82FF3FF5}" srcOrd="4" destOrd="0" parTransId="{6BA329AE-15B9-43E6-A1C0-2E1BB3C36213}" sibTransId="{CB3AC1C8-7A9E-4D8E-A3FB-3F5988424FD2}"/>
    <dgm:cxn modelId="{A9B42293-44BC-4D4D-959D-99439AF9F30C}" srcId="{256A3FF4-38D2-46C8-A6F2-ECB28215BF20}" destId="{936FBD0D-A551-424F-B78C-31F1DDB99E68}" srcOrd="5" destOrd="0" parTransId="{44304586-00EE-48D2-B3B9-E3CEDEC6380B}" sibTransId="{D6569C39-13AB-49B3-A35F-ECB706396713}"/>
    <dgm:cxn modelId="{8ED8DEAD-8AAE-41CA-9125-C4F4763949A2}" type="presOf" srcId="{9B769594-3BF7-461C-BD7E-4B599FFB8BC4}" destId="{055B1EFF-485E-440E-BBE8-3D56381390A8}" srcOrd="0" destOrd="0" presId="urn:microsoft.com/office/officeart/2005/8/layout/vList2"/>
    <dgm:cxn modelId="{325EA9AE-829B-4519-9FF1-FD7419EBF853}" type="presOf" srcId="{936FBD0D-A551-424F-B78C-31F1DDB99E68}" destId="{14DD71D7-0F41-4BE5-9031-F33BBE092E45}" srcOrd="0" destOrd="0" presId="urn:microsoft.com/office/officeart/2005/8/layout/vList2"/>
    <dgm:cxn modelId="{C1D538C1-0DAE-463D-A238-7743A36F5713}" type="presOf" srcId="{8096F9F7-EF92-4814-887B-E9C5D5E8C376}" destId="{C52384A1-3295-4318-B940-63408CFEDBED}" srcOrd="0" destOrd="0" presId="urn:microsoft.com/office/officeart/2005/8/layout/vList2"/>
    <dgm:cxn modelId="{91F1B3D1-69A0-48C1-B376-B687CF614944}" srcId="{256A3FF4-38D2-46C8-A6F2-ECB28215BF20}" destId="{D0F9CF03-74FF-4423-A10A-8275FDAEE2EC}" srcOrd="6" destOrd="0" parTransId="{4FAA072B-9C06-473D-9973-21E042566890}" sibTransId="{8E94D8B4-3083-4696-A69D-B7277DDFB577}"/>
    <dgm:cxn modelId="{333B9AEB-2A10-4A9D-94C3-66FFD8A119CF}" type="presOf" srcId="{D0F9CF03-74FF-4423-A10A-8275FDAEE2EC}" destId="{CC560647-BF14-4040-8419-F3EE076A5009}" srcOrd="0" destOrd="0" presId="urn:microsoft.com/office/officeart/2005/8/layout/vList2"/>
    <dgm:cxn modelId="{C0FF5EFB-836A-4B25-81BA-67200C1A45D4}" srcId="{256A3FF4-38D2-46C8-A6F2-ECB28215BF20}" destId="{8E055090-382E-4859-B8E0-1CFF58723F33}" srcOrd="2" destOrd="0" parTransId="{21BD8C1B-0374-4AF1-ABFF-D3EB7B58E1B8}" sibTransId="{F01607E2-C136-43B0-8C42-8C24B4999DB7}"/>
    <dgm:cxn modelId="{D2A428AD-7C18-41B0-9798-CAB981A12BB0}" type="presParOf" srcId="{F3842683-C92D-462B-BFE5-512E60E07709}" destId="{918D23FD-8346-4012-BC3E-91614B8E860E}" srcOrd="0" destOrd="0" presId="urn:microsoft.com/office/officeart/2005/8/layout/vList2"/>
    <dgm:cxn modelId="{C0928661-1BA9-4893-8283-BFBC779C4499}" type="presParOf" srcId="{F3842683-C92D-462B-BFE5-512E60E07709}" destId="{CFB88C3A-3CA3-44E2-8456-C03D8185BF48}" srcOrd="1" destOrd="0" presId="urn:microsoft.com/office/officeart/2005/8/layout/vList2"/>
    <dgm:cxn modelId="{41F554E4-B96C-4FF6-A235-5FD77A3A78E0}" type="presParOf" srcId="{F3842683-C92D-462B-BFE5-512E60E07709}" destId="{055B1EFF-485E-440E-BBE8-3D56381390A8}" srcOrd="2" destOrd="0" presId="urn:microsoft.com/office/officeart/2005/8/layout/vList2"/>
    <dgm:cxn modelId="{16248EC2-34BF-4B26-9E1A-6A7BA2F961B9}" type="presParOf" srcId="{F3842683-C92D-462B-BFE5-512E60E07709}" destId="{1AE0B702-9293-4CAD-82BC-63BCF5FA3411}" srcOrd="3" destOrd="0" presId="urn:microsoft.com/office/officeart/2005/8/layout/vList2"/>
    <dgm:cxn modelId="{0CCE16F0-6E62-4A1C-A20C-41D4A32990D8}" type="presParOf" srcId="{F3842683-C92D-462B-BFE5-512E60E07709}" destId="{21C0B650-1423-4D97-8E62-E320FDD476A4}" srcOrd="4" destOrd="0" presId="urn:microsoft.com/office/officeart/2005/8/layout/vList2"/>
    <dgm:cxn modelId="{7FDC2064-C222-4620-AA2D-AB5697A03F7C}" type="presParOf" srcId="{F3842683-C92D-462B-BFE5-512E60E07709}" destId="{D522EB5C-5A5D-4CB9-97A9-A4F9EC35D432}" srcOrd="5" destOrd="0" presId="urn:microsoft.com/office/officeart/2005/8/layout/vList2"/>
    <dgm:cxn modelId="{DBF1D762-9D4D-44B4-BB52-5908023BC626}" type="presParOf" srcId="{F3842683-C92D-462B-BFE5-512E60E07709}" destId="{C52384A1-3295-4318-B940-63408CFEDBED}" srcOrd="6" destOrd="0" presId="urn:microsoft.com/office/officeart/2005/8/layout/vList2"/>
    <dgm:cxn modelId="{E946ECA9-0591-4130-A56F-E8C7A3739429}" type="presParOf" srcId="{F3842683-C92D-462B-BFE5-512E60E07709}" destId="{077C3708-2A17-440F-8344-FA8FFA4F9C9C}" srcOrd="7" destOrd="0" presId="urn:microsoft.com/office/officeart/2005/8/layout/vList2"/>
    <dgm:cxn modelId="{3993EC21-4774-438C-9C39-8FFD7147E7BD}" type="presParOf" srcId="{F3842683-C92D-462B-BFE5-512E60E07709}" destId="{07C150C4-2E8B-4896-ADD4-FB73FDC83D4C}" srcOrd="8" destOrd="0" presId="urn:microsoft.com/office/officeart/2005/8/layout/vList2"/>
    <dgm:cxn modelId="{8363A93D-67F3-4FF8-9CA3-4BDC43062B50}" type="presParOf" srcId="{F3842683-C92D-462B-BFE5-512E60E07709}" destId="{BC5F1BDF-F2AA-42DF-8BEA-971E2447C123}" srcOrd="9" destOrd="0" presId="urn:microsoft.com/office/officeart/2005/8/layout/vList2"/>
    <dgm:cxn modelId="{194737AD-566D-4CFC-AEE6-0542CC7F019B}" type="presParOf" srcId="{F3842683-C92D-462B-BFE5-512E60E07709}" destId="{14DD71D7-0F41-4BE5-9031-F33BBE092E45}" srcOrd="10" destOrd="0" presId="urn:microsoft.com/office/officeart/2005/8/layout/vList2"/>
    <dgm:cxn modelId="{BEAC992B-3AB1-4F62-8B60-CBD363414C17}" type="presParOf" srcId="{F3842683-C92D-462B-BFE5-512E60E07709}" destId="{E7803EE5-729C-4735-B97B-334F3A6AF451}" srcOrd="11" destOrd="0" presId="urn:microsoft.com/office/officeart/2005/8/layout/vList2"/>
    <dgm:cxn modelId="{156AB363-62BB-4C0F-B0A8-1F7FC4A8006A}" type="presParOf" srcId="{F3842683-C92D-462B-BFE5-512E60E07709}" destId="{CC560647-BF14-4040-8419-F3EE076A500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2B791-C9C0-41B6-AF33-ADDFE71E9AE3}">
      <dsp:nvSpPr>
        <dsp:cNvPr id="0" name=""/>
        <dsp:cNvSpPr/>
      </dsp:nvSpPr>
      <dsp:spPr>
        <a:xfrm>
          <a:off x="2968010" y="4147"/>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Background</a:t>
          </a:r>
          <a:endParaRPr lang="en-GB" sz="2100" kern="1200"/>
        </a:p>
      </dsp:txBody>
      <dsp:txXfrm>
        <a:off x="2988713" y="24850"/>
        <a:ext cx="5618241" cy="382693"/>
      </dsp:txXfrm>
    </dsp:sp>
    <dsp:sp modelId="{E209E8C2-5DC0-4447-BA8D-3AA135EBD4F0}">
      <dsp:nvSpPr>
        <dsp:cNvPr id="0" name=""/>
        <dsp:cNvSpPr/>
      </dsp:nvSpPr>
      <dsp:spPr>
        <a:xfrm>
          <a:off x="2968010" y="429307"/>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Past Studies and Limitations</a:t>
          </a:r>
          <a:endParaRPr lang="en-GB" sz="2100" kern="1200"/>
        </a:p>
      </dsp:txBody>
      <dsp:txXfrm>
        <a:off x="2988713" y="450010"/>
        <a:ext cx="5618241" cy="382693"/>
      </dsp:txXfrm>
    </dsp:sp>
    <dsp:sp modelId="{D9859A6C-59EA-4333-8D5B-B387D571016E}">
      <dsp:nvSpPr>
        <dsp:cNvPr id="0" name=""/>
        <dsp:cNvSpPr/>
      </dsp:nvSpPr>
      <dsp:spPr>
        <a:xfrm>
          <a:off x="2968010" y="854467"/>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Project Objectives and Dataset</a:t>
          </a:r>
          <a:endParaRPr lang="en-GB" sz="2100" kern="1200"/>
        </a:p>
      </dsp:txBody>
      <dsp:txXfrm>
        <a:off x="2988713" y="875170"/>
        <a:ext cx="5618241" cy="382693"/>
      </dsp:txXfrm>
    </dsp:sp>
    <dsp:sp modelId="{44227AB2-1BB7-4BB5-B8E3-7F9FE45B579F}">
      <dsp:nvSpPr>
        <dsp:cNvPr id="0" name=""/>
        <dsp:cNvSpPr/>
      </dsp:nvSpPr>
      <dsp:spPr>
        <a:xfrm>
          <a:off x="2968010" y="1279627"/>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Proposed Methods</a:t>
          </a:r>
          <a:endParaRPr lang="en-GB" sz="2100" kern="1200"/>
        </a:p>
      </dsp:txBody>
      <dsp:txXfrm>
        <a:off x="2988713" y="1300330"/>
        <a:ext cx="5618241" cy="382693"/>
      </dsp:txXfrm>
    </dsp:sp>
    <dsp:sp modelId="{EFFEF361-F98D-48B7-9C9B-7E7BFCBE8838}">
      <dsp:nvSpPr>
        <dsp:cNvPr id="0" name=""/>
        <dsp:cNvSpPr/>
      </dsp:nvSpPr>
      <dsp:spPr>
        <a:xfrm>
          <a:off x="2968010" y="1704787"/>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Exploratory Data Analysis</a:t>
          </a:r>
          <a:endParaRPr lang="en-GB" sz="2100" kern="1200"/>
        </a:p>
      </dsp:txBody>
      <dsp:txXfrm>
        <a:off x="2988713" y="1725490"/>
        <a:ext cx="5618241" cy="382693"/>
      </dsp:txXfrm>
    </dsp:sp>
    <dsp:sp modelId="{51FC1C80-ABEB-4F64-A03A-1CEB6A10ED66}">
      <dsp:nvSpPr>
        <dsp:cNvPr id="0" name=""/>
        <dsp:cNvSpPr/>
      </dsp:nvSpPr>
      <dsp:spPr>
        <a:xfrm>
          <a:off x="2968010" y="2129948"/>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GB" sz="2100" b="1" i="0" kern="1200"/>
            <a:t>Data Cleaning </a:t>
          </a:r>
          <a:endParaRPr lang="en-GB" sz="2100" kern="1200">
            <a:latin typeface="Calibri"/>
            <a:cs typeface="Calibri"/>
          </a:endParaRPr>
        </a:p>
      </dsp:txBody>
      <dsp:txXfrm>
        <a:off x="2988713" y="2150651"/>
        <a:ext cx="5618241" cy="382693"/>
      </dsp:txXfrm>
    </dsp:sp>
    <dsp:sp modelId="{64D70184-0C21-44AC-9CD5-15D12D9FC7A1}">
      <dsp:nvSpPr>
        <dsp:cNvPr id="0" name=""/>
        <dsp:cNvSpPr/>
      </dsp:nvSpPr>
      <dsp:spPr>
        <a:xfrm>
          <a:off x="2968010" y="2555108"/>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Feature </a:t>
          </a:r>
          <a:r>
            <a:rPr lang="en-GB" sz="2100" b="1" kern="1200">
              <a:latin typeface="Calibri Light" panose="020F0302020204030204"/>
            </a:rPr>
            <a:t>Selection</a:t>
          </a:r>
          <a:endParaRPr lang="en-GB" sz="2100" kern="1200"/>
        </a:p>
      </dsp:txBody>
      <dsp:txXfrm>
        <a:off x="2988713" y="2575811"/>
        <a:ext cx="5618241" cy="382693"/>
      </dsp:txXfrm>
    </dsp:sp>
    <dsp:sp modelId="{D7A04840-76FF-414D-AED4-51A79FBCA22A}">
      <dsp:nvSpPr>
        <dsp:cNvPr id="0" name=""/>
        <dsp:cNvSpPr/>
      </dsp:nvSpPr>
      <dsp:spPr>
        <a:xfrm>
          <a:off x="2968010" y="2980268"/>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Models Analysed</a:t>
          </a:r>
          <a:endParaRPr lang="en-GB" sz="2100" kern="1200"/>
        </a:p>
      </dsp:txBody>
      <dsp:txXfrm>
        <a:off x="2988713" y="3000971"/>
        <a:ext cx="5618241" cy="382693"/>
      </dsp:txXfrm>
    </dsp:sp>
    <dsp:sp modelId="{093CFE57-8B2F-4A0C-BDAD-52DED0C0A57B}">
      <dsp:nvSpPr>
        <dsp:cNvPr id="0" name=""/>
        <dsp:cNvSpPr/>
      </dsp:nvSpPr>
      <dsp:spPr>
        <a:xfrm>
          <a:off x="2968010" y="3405428"/>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Results and comparison</a:t>
          </a:r>
          <a:endParaRPr lang="en-GB" sz="2100" kern="1200"/>
        </a:p>
      </dsp:txBody>
      <dsp:txXfrm>
        <a:off x="2988713" y="3426131"/>
        <a:ext cx="5618241" cy="382693"/>
      </dsp:txXfrm>
    </dsp:sp>
    <dsp:sp modelId="{4D7EE582-68A8-4788-ADD2-8501A595D6B3}">
      <dsp:nvSpPr>
        <dsp:cNvPr id="0" name=""/>
        <dsp:cNvSpPr/>
      </dsp:nvSpPr>
      <dsp:spPr>
        <a:xfrm>
          <a:off x="2968010" y="3830588"/>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Limitations</a:t>
          </a:r>
          <a:endParaRPr lang="en-GB" sz="2100" kern="1200"/>
        </a:p>
      </dsp:txBody>
      <dsp:txXfrm>
        <a:off x="2988713" y="3851291"/>
        <a:ext cx="5618241" cy="382693"/>
      </dsp:txXfrm>
    </dsp:sp>
    <dsp:sp modelId="{4B0A3290-55E4-450C-B7B4-9E39A63E309B}">
      <dsp:nvSpPr>
        <dsp:cNvPr id="0" name=""/>
        <dsp:cNvSpPr/>
      </dsp:nvSpPr>
      <dsp:spPr>
        <a:xfrm>
          <a:off x="2968010" y="4255748"/>
          <a:ext cx="5665179"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Conclusion</a:t>
          </a:r>
          <a:endParaRPr lang="en-GB" sz="2100" kern="1200"/>
        </a:p>
      </dsp:txBody>
      <dsp:txXfrm>
        <a:off x="2988713" y="4276451"/>
        <a:ext cx="5623773" cy="382693"/>
      </dsp:txXfrm>
    </dsp:sp>
    <dsp:sp modelId="{175F4485-F6AA-4E65-B39F-E0049A3A225F}">
      <dsp:nvSpPr>
        <dsp:cNvPr id="0" name=""/>
        <dsp:cNvSpPr/>
      </dsp:nvSpPr>
      <dsp:spPr>
        <a:xfrm>
          <a:off x="2968010" y="4680908"/>
          <a:ext cx="5665179"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Q&amp;A</a:t>
          </a:r>
          <a:endParaRPr lang="en-GB" sz="2100" kern="1200"/>
        </a:p>
      </dsp:txBody>
      <dsp:txXfrm>
        <a:off x="2988713" y="4701611"/>
        <a:ext cx="5623773" cy="382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B9F27-5695-4AAC-8ACD-361686558BC7}">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Boost in hotel operations</a:t>
          </a:r>
          <a:endParaRPr lang="en-US" sz="2900" kern="1200"/>
        </a:p>
      </dsp:txBody>
      <dsp:txXfrm>
        <a:off x="0" y="39687"/>
        <a:ext cx="3286125" cy="1971675"/>
      </dsp:txXfrm>
    </dsp:sp>
    <dsp:sp modelId="{5DA8729F-F509-4A0F-8C97-7BE4D374AB97}">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Till 2022, significant raise in hospitality business </a:t>
          </a:r>
          <a:endParaRPr lang="en-US" sz="2900" kern="1200"/>
        </a:p>
      </dsp:txBody>
      <dsp:txXfrm>
        <a:off x="3614737" y="39687"/>
        <a:ext cx="3286125" cy="1971675"/>
      </dsp:txXfrm>
    </dsp:sp>
    <dsp:sp modelId="{01D1AE21-B764-47BE-BCFB-D0080407F470}">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Anticipating cancellations can help manage hotels</a:t>
          </a:r>
          <a:endParaRPr lang="en-US" sz="2900" kern="1200"/>
        </a:p>
      </dsp:txBody>
      <dsp:txXfrm>
        <a:off x="7229475" y="39687"/>
        <a:ext cx="3286125" cy="1971675"/>
      </dsp:txXfrm>
    </dsp:sp>
    <dsp:sp modelId="{5AFF1E37-E628-4128-9CE7-9F1CF52393CB}">
      <dsp:nvSpPr>
        <dsp:cNvPr id="0" name=""/>
        <dsp:cNvSpPr/>
      </dsp:nvSpPr>
      <dsp:spPr>
        <a:xfrm>
          <a:off x="0"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Previous studies predicted cancellations using different algorithms</a:t>
          </a:r>
          <a:endParaRPr lang="en-US" sz="2900" kern="1200"/>
        </a:p>
      </dsp:txBody>
      <dsp:txXfrm>
        <a:off x="0" y="2339975"/>
        <a:ext cx="3286125" cy="1971675"/>
      </dsp:txXfrm>
    </dsp:sp>
    <dsp:sp modelId="{402FDFD5-8A52-4029-B876-ECB081DBC219}">
      <dsp:nvSpPr>
        <dsp:cNvPr id="0" name=""/>
        <dsp:cNvSpPr/>
      </dsp:nvSpPr>
      <dsp:spPr>
        <a:xfrm>
          <a:off x="3614737"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Performance dependent on variables </a:t>
          </a:r>
          <a:endParaRPr lang="en-US" sz="2900" kern="1200"/>
        </a:p>
      </dsp:txBody>
      <dsp:txXfrm>
        <a:off x="3614737" y="2339975"/>
        <a:ext cx="3286125" cy="1971675"/>
      </dsp:txXfrm>
    </dsp:sp>
    <dsp:sp modelId="{44EA4176-7A70-4211-87E7-FA379BF35EBA}">
      <dsp:nvSpPr>
        <dsp:cNvPr id="0" name=""/>
        <dsp:cNvSpPr/>
      </dsp:nvSpPr>
      <dsp:spPr>
        <a:xfrm>
          <a:off x="7229475"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Leveraging previous dataset for choosing best variables.</a:t>
          </a:r>
          <a:endParaRPr lang="en-US" sz="2900" kern="1200"/>
        </a:p>
      </dsp:txBody>
      <dsp:txXfrm>
        <a:off x="7229475"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02F48-D608-4B73-A403-6693184CE667}">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81100D-BE3A-41F2-B96D-82206BA3F7A5}">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5C2D88-8455-49A2-B6F6-936DAED06023}">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b="0" i="0" kern="1200"/>
            <a:t>Studies have attempted to predict cancellations using various algorithms, including decision trees, random forest, and logistic regression.</a:t>
          </a:r>
          <a:endParaRPr lang="en-US" sz="1700" kern="1200"/>
        </a:p>
      </dsp:txBody>
      <dsp:txXfrm>
        <a:off x="1834517" y="469890"/>
        <a:ext cx="3148942" cy="1335915"/>
      </dsp:txXfrm>
    </dsp:sp>
    <dsp:sp modelId="{986A020C-4BB1-4D9B-BF7B-6351FF25537A}">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B4646D-BA23-40D4-B28F-39A57ED2C02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B53FA7-6FCA-4D9A-91A1-B2196917D26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b="0" i="0" kern="1200"/>
            <a:t>Limitations of earlier research was the use of small datasets, which may not accurately represent the diverse range of factors that contribute to cancellations.</a:t>
          </a:r>
          <a:endParaRPr lang="en-US" sz="1700" kern="1200"/>
        </a:p>
      </dsp:txBody>
      <dsp:txXfrm>
        <a:off x="7154322" y="469890"/>
        <a:ext cx="3148942" cy="1335915"/>
      </dsp:txXfrm>
    </dsp:sp>
    <dsp:sp modelId="{CCC0D73F-160A-4710-AAF2-793E737179F3}">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C80717-D911-4EAB-8B14-0B396A7F3EF1}">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FDCCD0-9915-45A3-B71A-78C8958D1E55}">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b="0" i="0" kern="1200"/>
            <a:t>The limited scope of previous research has resulted in varied outcomes and limited ability to generalize findings across different contexts.</a:t>
          </a:r>
          <a:endParaRPr lang="en-US" sz="1700" kern="1200"/>
        </a:p>
      </dsp:txBody>
      <dsp:txXfrm>
        <a:off x="1834517" y="2545532"/>
        <a:ext cx="3148942" cy="1335915"/>
      </dsp:txXfrm>
    </dsp:sp>
    <dsp:sp modelId="{9887B69D-4CBE-49F9-9FC6-6E4AF9EC5B32}">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3BBB32-4CF7-4A2F-AB57-51EFA2FCC7C8}">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38287E-4085-43DB-A9E7-DBEA6C42FADF}">
      <dsp:nvSpPr>
        <dsp:cNvPr id="0" name=""/>
        <dsp:cNvSpPr/>
      </dsp:nvSpPr>
      <dsp:spPr>
        <a:xfrm>
          <a:off x="7112126" y="250333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b="0" i="0" kern="1200"/>
            <a:t>The lack of focus on specific features that have a high correlation with cancellation, leading to less accurate predictions.</a:t>
          </a:r>
          <a:endParaRPr lang="en-US" sz="1700" kern="1200"/>
        </a:p>
      </dsp:txBody>
      <dsp:txXfrm>
        <a:off x="7112126" y="2503331"/>
        <a:ext cx="3148942" cy="1335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71E08-B616-4A43-A743-F116D3269E38}">
      <dsp:nvSpPr>
        <dsp:cNvPr id="0" name=""/>
        <dsp:cNvSpPr/>
      </dsp:nvSpPr>
      <dsp:spPr>
        <a:xfrm>
          <a:off x="0" y="641"/>
          <a:ext cx="7199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714AA9-7DAC-44BE-A1AC-09AD6594791E}">
      <dsp:nvSpPr>
        <dsp:cNvPr id="0" name=""/>
        <dsp:cNvSpPr/>
      </dsp:nvSpPr>
      <dsp:spPr>
        <a:xfrm>
          <a:off x="0" y="641"/>
          <a:ext cx="7199373" cy="75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Our proposed method for predicting hotel reservation cancellations will consist of several steps, including data preprocessing, feature selection, model selection, and model evaluation.</a:t>
          </a:r>
          <a:endParaRPr lang="en-US" sz="1500" kern="1200"/>
        </a:p>
      </dsp:txBody>
      <dsp:txXfrm>
        <a:off x="0" y="641"/>
        <a:ext cx="7199373" cy="750978"/>
      </dsp:txXfrm>
    </dsp:sp>
    <dsp:sp modelId="{F710B773-0FED-4E2B-92D8-5A26182775C1}">
      <dsp:nvSpPr>
        <dsp:cNvPr id="0" name=""/>
        <dsp:cNvSpPr/>
      </dsp:nvSpPr>
      <dsp:spPr>
        <a:xfrm>
          <a:off x="0" y="751619"/>
          <a:ext cx="7199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BAB60-7CAF-44D7-997D-B9B23F8F5C15}">
      <dsp:nvSpPr>
        <dsp:cNvPr id="0" name=""/>
        <dsp:cNvSpPr/>
      </dsp:nvSpPr>
      <dsp:spPr>
        <a:xfrm>
          <a:off x="0" y="751619"/>
          <a:ext cx="7199373" cy="75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First pre-process the data</a:t>
          </a:r>
          <a:endParaRPr lang="en-US" sz="1500" kern="1200"/>
        </a:p>
      </dsp:txBody>
      <dsp:txXfrm>
        <a:off x="0" y="751619"/>
        <a:ext cx="7199373" cy="750978"/>
      </dsp:txXfrm>
    </dsp:sp>
    <dsp:sp modelId="{46755173-3757-4357-BDA4-6598356C3B70}">
      <dsp:nvSpPr>
        <dsp:cNvPr id="0" name=""/>
        <dsp:cNvSpPr/>
      </dsp:nvSpPr>
      <dsp:spPr>
        <a:xfrm>
          <a:off x="0" y="1502597"/>
          <a:ext cx="7199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931F77-F290-4D08-B208-33D904EF8A7D}">
      <dsp:nvSpPr>
        <dsp:cNvPr id="0" name=""/>
        <dsp:cNvSpPr/>
      </dsp:nvSpPr>
      <dsp:spPr>
        <a:xfrm>
          <a:off x="0" y="1502597"/>
          <a:ext cx="7199373" cy="75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Next, we  performed feature selection</a:t>
          </a:r>
          <a:endParaRPr lang="en-US" sz="1500" kern="1200"/>
        </a:p>
      </dsp:txBody>
      <dsp:txXfrm>
        <a:off x="0" y="1502597"/>
        <a:ext cx="7199373" cy="750978"/>
      </dsp:txXfrm>
    </dsp:sp>
    <dsp:sp modelId="{864FBC8C-1F1F-4875-AAAE-508664C88A3C}">
      <dsp:nvSpPr>
        <dsp:cNvPr id="0" name=""/>
        <dsp:cNvSpPr/>
      </dsp:nvSpPr>
      <dsp:spPr>
        <a:xfrm>
          <a:off x="0" y="2253575"/>
          <a:ext cx="7199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F44C2-D133-4568-AB5F-0AD2A30109BB}">
      <dsp:nvSpPr>
        <dsp:cNvPr id="0" name=""/>
        <dsp:cNvSpPr/>
      </dsp:nvSpPr>
      <dsp:spPr>
        <a:xfrm>
          <a:off x="0" y="2253575"/>
          <a:ext cx="7199373" cy="75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Evaluate several machine learning algorithms</a:t>
          </a:r>
          <a:endParaRPr lang="en-US" sz="1500" kern="1200"/>
        </a:p>
      </dsp:txBody>
      <dsp:txXfrm>
        <a:off x="0" y="2253575"/>
        <a:ext cx="7199373" cy="750978"/>
      </dsp:txXfrm>
    </dsp:sp>
    <dsp:sp modelId="{88701CF3-16A7-47F3-B4C5-E1BBAC2E5D41}">
      <dsp:nvSpPr>
        <dsp:cNvPr id="0" name=""/>
        <dsp:cNvSpPr/>
      </dsp:nvSpPr>
      <dsp:spPr>
        <a:xfrm>
          <a:off x="0" y="3004554"/>
          <a:ext cx="7199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0DA27-5FD8-4073-B93B-2051F4BFFD91}">
      <dsp:nvSpPr>
        <dsp:cNvPr id="0" name=""/>
        <dsp:cNvSpPr/>
      </dsp:nvSpPr>
      <dsp:spPr>
        <a:xfrm>
          <a:off x="0" y="3004554"/>
          <a:ext cx="7199373" cy="75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After selecting the best algorithm, we will tune its hyperparameters</a:t>
          </a:r>
          <a:endParaRPr lang="en-US" sz="1500" kern="1200"/>
        </a:p>
      </dsp:txBody>
      <dsp:txXfrm>
        <a:off x="0" y="3004554"/>
        <a:ext cx="7199373" cy="750978"/>
      </dsp:txXfrm>
    </dsp:sp>
    <dsp:sp modelId="{352F077C-4E32-4065-A234-05BD6A57B82F}">
      <dsp:nvSpPr>
        <dsp:cNvPr id="0" name=""/>
        <dsp:cNvSpPr/>
      </dsp:nvSpPr>
      <dsp:spPr>
        <a:xfrm>
          <a:off x="0" y="3755532"/>
          <a:ext cx="7199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7A2AF3-F765-4D73-9C93-069CAF38532E}">
      <dsp:nvSpPr>
        <dsp:cNvPr id="0" name=""/>
        <dsp:cNvSpPr/>
      </dsp:nvSpPr>
      <dsp:spPr>
        <a:xfrm>
          <a:off x="0" y="3755532"/>
          <a:ext cx="7199373" cy="75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Finally, we will evaluate the performance of our model using various metrics</a:t>
          </a:r>
          <a:endParaRPr lang="en-US" sz="1500" kern="1200"/>
        </a:p>
      </dsp:txBody>
      <dsp:txXfrm>
        <a:off x="0" y="3755532"/>
        <a:ext cx="7199373" cy="750978"/>
      </dsp:txXfrm>
    </dsp:sp>
    <dsp:sp modelId="{927151C8-B5BC-4986-931C-75F02E6935C5}">
      <dsp:nvSpPr>
        <dsp:cNvPr id="0" name=""/>
        <dsp:cNvSpPr/>
      </dsp:nvSpPr>
      <dsp:spPr>
        <a:xfrm>
          <a:off x="0" y="4506510"/>
          <a:ext cx="7199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3C589B-3C9B-44F0-9037-51ECFD04C729}">
      <dsp:nvSpPr>
        <dsp:cNvPr id="0" name=""/>
        <dsp:cNvSpPr/>
      </dsp:nvSpPr>
      <dsp:spPr>
        <a:xfrm>
          <a:off x="0" y="4506510"/>
          <a:ext cx="7199373" cy="75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US" sz="1500" kern="1200"/>
        </a:p>
      </dsp:txBody>
      <dsp:txXfrm>
        <a:off x="0" y="4506510"/>
        <a:ext cx="7199373" cy="7509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D23FD-8346-4012-BC3E-91614B8E860E}">
      <dsp:nvSpPr>
        <dsp:cNvPr id="0" name=""/>
        <dsp:cNvSpPr/>
      </dsp:nvSpPr>
      <dsp:spPr>
        <a:xfrm>
          <a:off x="0" y="85580"/>
          <a:ext cx="8021144"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Factors outside our control could impact prediction accuracy</a:t>
          </a:r>
          <a:endParaRPr lang="en-US" sz="1700" kern="1200"/>
        </a:p>
      </dsp:txBody>
      <dsp:txXfrm>
        <a:off x="19904" y="105484"/>
        <a:ext cx="7981336" cy="367937"/>
      </dsp:txXfrm>
    </dsp:sp>
    <dsp:sp modelId="{055B1EFF-485E-440E-BBE8-3D56381390A8}">
      <dsp:nvSpPr>
        <dsp:cNvPr id="0" name=""/>
        <dsp:cNvSpPr/>
      </dsp:nvSpPr>
      <dsp:spPr>
        <a:xfrm>
          <a:off x="0" y="542285"/>
          <a:ext cx="8021144"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Limited dataset in terms of time period and region</a:t>
          </a:r>
          <a:endParaRPr lang="en-US" sz="1700" kern="1200"/>
        </a:p>
      </dsp:txBody>
      <dsp:txXfrm>
        <a:off x="19904" y="562189"/>
        <a:ext cx="7981336" cy="367937"/>
      </dsp:txXfrm>
    </dsp:sp>
    <dsp:sp modelId="{21C0B650-1423-4D97-8E62-E320FDD476A4}">
      <dsp:nvSpPr>
        <dsp:cNvPr id="0" name=""/>
        <dsp:cNvSpPr/>
      </dsp:nvSpPr>
      <dsp:spPr>
        <a:xfrm>
          <a:off x="0" y="998990"/>
          <a:ext cx="8021144"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Dataset may contain errors or inconsistencies</a:t>
          </a:r>
          <a:endParaRPr lang="en-US" sz="1700" kern="1200"/>
        </a:p>
      </dsp:txBody>
      <dsp:txXfrm>
        <a:off x="19904" y="1018894"/>
        <a:ext cx="7981336" cy="367937"/>
      </dsp:txXfrm>
    </dsp:sp>
    <dsp:sp modelId="{C52384A1-3295-4318-B940-63408CFEDBED}">
      <dsp:nvSpPr>
        <dsp:cNvPr id="0" name=""/>
        <dsp:cNvSpPr/>
      </dsp:nvSpPr>
      <dsp:spPr>
        <a:xfrm>
          <a:off x="0" y="1455695"/>
          <a:ext cx="8021144"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Model may not be generalizable to other hotel properties</a:t>
          </a:r>
          <a:endParaRPr lang="en-US" sz="1700" kern="1200"/>
        </a:p>
      </dsp:txBody>
      <dsp:txXfrm>
        <a:off x="19904" y="1475599"/>
        <a:ext cx="7981336" cy="367937"/>
      </dsp:txXfrm>
    </dsp:sp>
    <dsp:sp modelId="{07C150C4-2E8B-4896-ADD4-FB73FDC83D4C}">
      <dsp:nvSpPr>
        <dsp:cNvPr id="0" name=""/>
        <dsp:cNvSpPr/>
      </dsp:nvSpPr>
      <dsp:spPr>
        <a:xfrm>
          <a:off x="0" y="1912400"/>
          <a:ext cx="8021144"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Limited by quality and quantity of data available</a:t>
          </a:r>
          <a:endParaRPr lang="en-US" sz="1700" kern="1200"/>
        </a:p>
      </dsp:txBody>
      <dsp:txXfrm>
        <a:off x="19904" y="1932304"/>
        <a:ext cx="7981336" cy="367937"/>
      </dsp:txXfrm>
    </dsp:sp>
    <dsp:sp modelId="{14DD71D7-0F41-4BE5-9031-F33BBE092E45}">
      <dsp:nvSpPr>
        <dsp:cNvPr id="0" name=""/>
        <dsp:cNvSpPr/>
      </dsp:nvSpPr>
      <dsp:spPr>
        <a:xfrm>
          <a:off x="0" y="2369105"/>
          <a:ext cx="8021144"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Additional variables may impact cancellations that are not captured in our dataset</a:t>
          </a:r>
          <a:endParaRPr lang="en-US" sz="1700" kern="1200"/>
        </a:p>
      </dsp:txBody>
      <dsp:txXfrm>
        <a:off x="19904" y="2389009"/>
        <a:ext cx="7981336" cy="367937"/>
      </dsp:txXfrm>
    </dsp:sp>
    <dsp:sp modelId="{CC560647-BF14-4040-8419-F3EE076A5009}">
      <dsp:nvSpPr>
        <dsp:cNvPr id="0" name=""/>
        <dsp:cNvSpPr/>
      </dsp:nvSpPr>
      <dsp:spPr>
        <a:xfrm>
          <a:off x="0" y="2825810"/>
          <a:ext cx="8021144"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Limitations in algorithm performance and feature selection.</a:t>
          </a:r>
          <a:endParaRPr lang="en-US" sz="1700" kern="1200"/>
        </a:p>
      </dsp:txBody>
      <dsp:txXfrm>
        <a:off x="19904" y="2845714"/>
        <a:ext cx="7981336" cy="36793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16E72-007C-485F-8E8E-34DD74E357A9}" type="datetimeFigureOut">
              <a:rPr lang="en-GB" smtClean="0"/>
              <a:t>20/04/2023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7FA21-E98F-42E4-A628-FA4A02917E16}" type="slidenum">
              <a:rPr lang="en-GB" smtClean="0"/>
              <a:t>‹#›</a:t>
            </a:fld>
            <a:endParaRPr lang="en-GB"/>
          </a:p>
        </p:txBody>
      </p:sp>
    </p:spTree>
    <p:extLst>
      <p:ext uri="{BB962C8B-B14F-4D97-AF65-F5344CB8AC3E}">
        <p14:creationId xmlns:p14="http://schemas.microsoft.com/office/powerpoint/2010/main" val="2358094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38350-1CC6-A33F-6445-0E430C5A6A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32A584-A478-FBD1-2036-D94D0DFDA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192D638-00E3-CD7A-C67C-38639D06DDC4}"/>
              </a:ext>
            </a:extLst>
          </p:cNvPr>
          <p:cNvSpPr>
            <a:spLocks noGrp="1"/>
          </p:cNvSpPr>
          <p:nvPr>
            <p:ph type="dt" sz="half" idx="10"/>
          </p:nvPr>
        </p:nvSpPr>
        <p:spPr/>
        <p:txBody>
          <a:bodyPr/>
          <a:lstStyle/>
          <a:p>
            <a:fld id="{F9549A30-C39F-4C4D-A10A-EC72578AEA3F}" type="datetimeFigureOut">
              <a:rPr lang="en-GB" smtClean="0"/>
              <a:t>20/04/2023</a:t>
            </a:fld>
            <a:endParaRPr lang="en-GB"/>
          </a:p>
        </p:txBody>
      </p:sp>
      <p:sp>
        <p:nvSpPr>
          <p:cNvPr id="5" name="Footer Placeholder 4">
            <a:extLst>
              <a:ext uri="{FF2B5EF4-FFF2-40B4-BE49-F238E27FC236}">
                <a16:creationId xmlns:a16="http://schemas.microsoft.com/office/drawing/2014/main" id="{7F510696-9BA7-4595-8E68-7FB0C8E639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B2F76B-1479-E40F-DA5E-4F64CC84EA95}"/>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218277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E3E6-EDF0-69DC-5179-1AE9D62C495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7DB45D-699B-EDA6-1CA2-8857052C15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496701-2AA5-74C7-B82B-57A89FBB7BC5}"/>
              </a:ext>
            </a:extLst>
          </p:cNvPr>
          <p:cNvSpPr>
            <a:spLocks noGrp="1"/>
          </p:cNvSpPr>
          <p:nvPr>
            <p:ph type="dt" sz="half" idx="10"/>
          </p:nvPr>
        </p:nvSpPr>
        <p:spPr/>
        <p:txBody>
          <a:bodyPr/>
          <a:lstStyle/>
          <a:p>
            <a:fld id="{F9549A30-C39F-4C4D-A10A-EC72578AEA3F}" type="datetimeFigureOut">
              <a:rPr lang="en-GB" smtClean="0"/>
              <a:t>20/04/2023</a:t>
            </a:fld>
            <a:endParaRPr lang="en-GB"/>
          </a:p>
        </p:txBody>
      </p:sp>
      <p:sp>
        <p:nvSpPr>
          <p:cNvPr id="5" name="Footer Placeholder 4">
            <a:extLst>
              <a:ext uri="{FF2B5EF4-FFF2-40B4-BE49-F238E27FC236}">
                <a16:creationId xmlns:a16="http://schemas.microsoft.com/office/drawing/2014/main" id="{70EA72AD-2ABB-BEB4-36D4-05E0F797D2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4130D8-F0F0-2389-58C5-9AB5858791C4}"/>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13914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955352-1FE9-F560-F5E6-9D43BCF279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98B3682-9A81-72DA-ACE3-EB0D932496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8919D-4D9A-AD0B-C1F5-09E86957CE07}"/>
              </a:ext>
            </a:extLst>
          </p:cNvPr>
          <p:cNvSpPr>
            <a:spLocks noGrp="1"/>
          </p:cNvSpPr>
          <p:nvPr>
            <p:ph type="dt" sz="half" idx="10"/>
          </p:nvPr>
        </p:nvSpPr>
        <p:spPr/>
        <p:txBody>
          <a:bodyPr/>
          <a:lstStyle/>
          <a:p>
            <a:fld id="{F9549A30-C39F-4C4D-A10A-EC72578AEA3F}" type="datetimeFigureOut">
              <a:rPr lang="en-GB" smtClean="0"/>
              <a:t>20/04/2023</a:t>
            </a:fld>
            <a:endParaRPr lang="en-GB"/>
          </a:p>
        </p:txBody>
      </p:sp>
      <p:sp>
        <p:nvSpPr>
          <p:cNvPr id="5" name="Footer Placeholder 4">
            <a:extLst>
              <a:ext uri="{FF2B5EF4-FFF2-40B4-BE49-F238E27FC236}">
                <a16:creationId xmlns:a16="http://schemas.microsoft.com/office/drawing/2014/main" id="{BF65CA25-98ED-FAE5-BACB-9C605CE11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960592-E30C-34A9-0F57-348AC6BA87DA}"/>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294805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3B281-9134-DC80-4C27-0E9A5AFEF9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C74714-2136-A26A-2B20-F3980B5918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FF1545-F16F-D3A8-711D-874D2118106C}"/>
              </a:ext>
            </a:extLst>
          </p:cNvPr>
          <p:cNvSpPr>
            <a:spLocks noGrp="1"/>
          </p:cNvSpPr>
          <p:nvPr>
            <p:ph type="dt" sz="half" idx="10"/>
          </p:nvPr>
        </p:nvSpPr>
        <p:spPr/>
        <p:txBody>
          <a:bodyPr/>
          <a:lstStyle/>
          <a:p>
            <a:fld id="{F9549A30-C39F-4C4D-A10A-EC72578AEA3F}" type="datetimeFigureOut">
              <a:rPr lang="en-GB" smtClean="0"/>
              <a:t>20/04/2023</a:t>
            </a:fld>
            <a:endParaRPr lang="en-GB"/>
          </a:p>
        </p:txBody>
      </p:sp>
      <p:sp>
        <p:nvSpPr>
          <p:cNvPr id="5" name="Footer Placeholder 4">
            <a:extLst>
              <a:ext uri="{FF2B5EF4-FFF2-40B4-BE49-F238E27FC236}">
                <a16:creationId xmlns:a16="http://schemas.microsoft.com/office/drawing/2014/main" id="{66B798A5-1BBB-FC08-6D14-7BD49876B4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B494AB-BC89-6FBB-D1FF-FCC60811C471}"/>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6907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4A70-3DA5-59CC-2FED-D24D1583F3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8682B95-177D-8A84-68B4-601C974DDF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8EED5A-6264-FC5D-D629-30513ED7671D}"/>
              </a:ext>
            </a:extLst>
          </p:cNvPr>
          <p:cNvSpPr>
            <a:spLocks noGrp="1"/>
          </p:cNvSpPr>
          <p:nvPr>
            <p:ph type="dt" sz="half" idx="10"/>
          </p:nvPr>
        </p:nvSpPr>
        <p:spPr/>
        <p:txBody>
          <a:bodyPr/>
          <a:lstStyle/>
          <a:p>
            <a:fld id="{F9549A30-C39F-4C4D-A10A-EC72578AEA3F}" type="datetimeFigureOut">
              <a:rPr lang="en-GB" smtClean="0"/>
              <a:t>20/04/2023</a:t>
            </a:fld>
            <a:endParaRPr lang="en-GB"/>
          </a:p>
        </p:txBody>
      </p:sp>
      <p:sp>
        <p:nvSpPr>
          <p:cNvPr id="5" name="Footer Placeholder 4">
            <a:extLst>
              <a:ext uri="{FF2B5EF4-FFF2-40B4-BE49-F238E27FC236}">
                <a16:creationId xmlns:a16="http://schemas.microsoft.com/office/drawing/2014/main" id="{8CF435A6-5AF9-E19B-305D-CDDA075618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87346F-1F70-D2FE-C54D-9ACB2F92409E}"/>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413106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29EA1-E9CC-B294-41FC-671897B5C4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1A38E1-56E9-848F-DC6D-931A6FE9D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692DBAE-60EE-F1CC-2C80-15224A06D5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172C2B7-67CD-1F07-0A70-10B553790B7E}"/>
              </a:ext>
            </a:extLst>
          </p:cNvPr>
          <p:cNvSpPr>
            <a:spLocks noGrp="1"/>
          </p:cNvSpPr>
          <p:nvPr>
            <p:ph type="dt" sz="half" idx="10"/>
          </p:nvPr>
        </p:nvSpPr>
        <p:spPr/>
        <p:txBody>
          <a:bodyPr/>
          <a:lstStyle/>
          <a:p>
            <a:fld id="{F9549A30-C39F-4C4D-A10A-EC72578AEA3F}" type="datetimeFigureOut">
              <a:rPr lang="en-GB" smtClean="0"/>
              <a:t>20/04/2023</a:t>
            </a:fld>
            <a:endParaRPr lang="en-GB"/>
          </a:p>
        </p:txBody>
      </p:sp>
      <p:sp>
        <p:nvSpPr>
          <p:cNvPr id="6" name="Footer Placeholder 5">
            <a:extLst>
              <a:ext uri="{FF2B5EF4-FFF2-40B4-BE49-F238E27FC236}">
                <a16:creationId xmlns:a16="http://schemas.microsoft.com/office/drawing/2014/main" id="{0257B5BE-F338-42BD-3278-45C58AF6AC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695F74-A209-E3D1-45A1-6F9954D1521F}"/>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160264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E8BB-DFD6-E982-CAA8-04B3A98B069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9EC71-18C7-154F-186E-7AEA4C7047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CD2AA7-23F6-1142-6807-2BD989EBF6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D9BD053-AF71-5FE6-CD8A-B5DF7D079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09DA3B-A377-8920-2E88-73DDD33744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CDF868-A97B-1B8C-66E4-74949EBE7D87}"/>
              </a:ext>
            </a:extLst>
          </p:cNvPr>
          <p:cNvSpPr>
            <a:spLocks noGrp="1"/>
          </p:cNvSpPr>
          <p:nvPr>
            <p:ph type="dt" sz="half" idx="10"/>
          </p:nvPr>
        </p:nvSpPr>
        <p:spPr/>
        <p:txBody>
          <a:bodyPr/>
          <a:lstStyle/>
          <a:p>
            <a:fld id="{F9549A30-C39F-4C4D-A10A-EC72578AEA3F}" type="datetimeFigureOut">
              <a:rPr lang="en-GB" smtClean="0"/>
              <a:t>20/04/2023</a:t>
            </a:fld>
            <a:endParaRPr lang="en-GB"/>
          </a:p>
        </p:txBody>
      </p:sp>
      <p:sp>
        <p:nvSpPr>
          <p:cNvPr id="8" name="Footer Placeholder 7">
            <a:extLst>
              <a:ext uri="{FF2B5EF4-FFF2-40B4-BE49-F238E27FC236}">
                <a16:creationId xmlns:a16="http://schemas.microsoft.com/office/drawing/2014/main" id="{B9C0A57A-D01A-7859-8553-BA5F696382B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2378F7B-932E-6E7F-CEF0-6074EC971F76}"/>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168546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3F93-DBB5-EE34-307C-7D3291143CB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1012F6-BD18-1C7C-AF45-69BA6FEE2844}"/>
              </a:ext>
            </a:extLst>
          </p:cNvPr>
          <p:cNvSpPr>
            <a:spLocks noGrp="1"/>
          </p:cNvSpPr>
          <p:nvPr>
            <p:ph type="dt" sz="half" idx="10"/>
          </p:nvPr>
        </p:nvSpPr>
        <p:spPr/>
        <p:txBody>
          <a:bodyPr/>
          <a:lstStyle/>
          <a:p>
            <a:fld id="{F9549A30-C39F-4C4D-A10A-EC72578AEA3F}" type="datetimeFigureOut">
              <a:rPr lang="en-GB" smtClean="0"/>
              <a:t>20/04/2023</a:t>
            </a:fld>
            <a:endParaRPr lang="en-GB"/>
          </a:p>
        </p:txBody>
      </p:sp>
      <p:sp>
        <p:nvSpPr>
          <p:cNvPr id="4" name="Footer Placeholder 3">
            <a:extLst>
              <a:ext uri="{FF2B5EF4-FFF2-40B4-BE49-F238E27FC236}">
                <a16:creationId xmlns:a16="http://schemas.microsoft.com/office/drawing/2014/main" id="{B3125D77-A63C-6BBD-8941-D1A10550BD7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28B7073-B240-C3FA-5E60-7DB4C2B862BA}"/>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423020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892FF0-3383-3816-56F6-A2B01CA4BD24}"/>
              </a:ext>
            </a:extLst>
          </p:cNvPr>
          <p:cNvSpPr>
            <a:spLocks noGrp="1"/>
          </p:cNvSpPr>
          <p:nvPr>
            <p:ph type="dt" sz="half" idx="10"/>
          </p:nvPr>
        </p:nvSpPr>
        <p:spPr/>
        <p:txBody>
          <a:bodyPr/>
          <a:lstStyle/>
          <a:p>
            <a:fld id="{F9549A30-C39F-4C4D-A10A-EC72578AEA3F}" type="datetimeFigureOut">
              <a:rPr lang="en-GB" smtClean="0"/>
              <a:t>20/04/2023</a:t>
            </a:fld>
            <a:endParaRPr lang="en-GB"/>
          </a:p>
        </p:txBody>
      </p:sp>
      <p:sp>
        <p:nvSpPr>
          <p:cNvPr id="3" name="Footer Placeholder 2">
            <a:extLst>
              <a:ext uri="{FF2B5EF4-FFF2-40B4-BE49-F238E27FC236}">
                <a16:creationId xmlns:a16="http://schemas.microsoft.com/office/drawing/2014/main" id="{4B3FCE72-DA91-5A7E-F5B4-7E3EB77979C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F95455-BB64-5791-27CC-4E407F416932}"/>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188616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7DF6-8351-DFBF-46E8-8F9C24C52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BB419FF-FFC2-99E6-81AD-325EC519F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F85E5AA-C112-78AE-2F19-535637D9D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FBCFF0-EA83-7864-BF1B-7545929F2846}"/>
              </a:ext>
            </a:extLst>
          </p:cNvPr>
          <p:cNvSpPr>
            <a:spLocks noGrp="1"/>
          </p:cNvSpPr>
          <p:nvPr>
            <p:ph type="dt" sz="half" idx="10"/>
          </p:nvPr>
        </p:nvSpPr>
        <p:spPr/>
        <p:txBody>
          <a:bodyPr/>
          <a:lstStyle/>
          <a:p>
            <a:fld id="{F9549A30-C39F-4C4D-A10A-EC72578AEA3F}" type="datetimeFigureOut">
              <a:rPr lang="en-GB" smtClean="0"/>
              <a:t>20/04/2023</a:t>
            </a:fld>
            <a:endParaRPr lang="en-GB"/>
          </a:p>
        </p:txBody>
      </p:sp>
      <p:sp>
        <p:nvSpPr>
          <p:cNvPr id="6" name="Footer Placeholder 5">
            <a:extLst>
              <a:ext uri="{FF2B5EF4-FFF2-40B4-BE49-F238E27FC236}">
                <a16:creationId xmlns:a16="http://schemas.microsoft.com/office/drawing/2014/main" id="{99B914C0-5A39-5DEE-78F2-64EF4269B6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A8D2D0-484D-7755-4745-2B88C7D55763}"/>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138018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E052-A035-7EAC-4015-90A3756AB1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E74B63E-526A-5A06-90E7-FB890D0F4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06012A-DD0E-A200-06E3-35E2BD965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120B0-7FEB-5804-FE67-18542D40C954}"/>
              </a:ext>
            </a:extLst>
          </p:cNvPr>
          <p:cNvSpPr>
            <a:spLocks noGrp="1"/>
          </p:cNvSpPr>
          <p:nvPr>
            <p:ph type="dt" sz="half" idx="10"/>
          </p:nvPr>
        </p:nvSpPr>
        <p:spPr/>
        <p:txBody>
          <a:bodyPr/>
          <a:lstStyle/>
          <a:p>
            <a:fld id="{F9549A30-C39F-4C4D-A10A-EC72578AEA3F}" type="datetimeFigureOut">
              <a:rPr lang="en-GB" smtClean="0"/>
              <a:t>20/04/2023</a:t>
            </a:fld>
            <a:endParaRPr lang="en-GB"/>
          </a:p>
        </p:txBody>
      </p:sp>
      <p:sp>
        <p:nvSpPr>
          <p:cNvPr id="6" name="Footer Placeholder 5">
            <a:extLst>
              <a:ext uri="{FF2B5EF4-FFF2-40B4-BE49-F238E27FC236}">
                <a16:creationId xmlns:a16="http://schemas.microsoft.com/office/drawing/2014/main" id="{147B5B52-F5F2-BCD6-3763-9705868BED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8C6B79-3B5D-5A4C-7E26-712BA914FAA0}"/>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2216766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19D3D-EA41-0C26-DBA2-B9E71D0A2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487E2A-70B0-4CA9-57F8-9277D53F7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4750AE-5DF4-B801-8F2A-474560145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49A30-C39F-4C4D-A10A-EC72578AEA3F}" type="datetimeFigureOut">
              <a:rPr lang="en-GB" smtClean="0"/>
              <a:t>20/04/2023</a:t>
            </a:fld>
            <a:endParaRPr lang="en-GB"/>
          </a:p>
        </p:txBody>
      </p:sp>
      <p:sp>
        <p:nvSpPr>
          <p:cNvPr id="5" name="Footer Placeholder 4">
            <a:extLst>
              <a:ext uri="{FF2B5EF4-FFF2-40B4-BE49-F238E27FC236}">
                <a16:creationId xmlns:a16="http://schemas.microsoft.com/office/drawing/2014/main" id="{960EF454-92CE-C8F7-3FF1-D328E9754C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B4DA467-E2BE-3A3A-BCA0-D9C2B391F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44505-3174-4269-A8B9-414E184268A5}" type="slidenum">
              <a:rPr lang="en-GB" smtClean="0"/>
              <a:t>‹#›</a:t>
            </a:fld>
            <a:endParaRPr lang="en-GB"/>
          </a:p>
        </p:txBody>
      </p:sp>
    </p:spTree>
    <p:extLst>
      <p:ext uri="{BB962C8B-B14F-4D97-AF65-F5344CB8AC3E}">
        <p14:creationId xmlns:p14="http://schemas.microsoft.com/office/powerpoint/2010/main" val="4125616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jpe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eeexplore-ieee-org.proxy2.library.illinois.edu/stamp/stamp.jsp?tp=&amp;arnumber=9299011" TargetMode="External"/><Relationship Id="rId7" Type="http://schemas.openxmlformats.org/officeDocument/2006/relationships/image" Target="../media/image4.jpeg"/><Relationship Id="rId2" Type="http://schemas.openxmlformats.org/officeDocument/2006/relationships/hyperlink" Target="https://www.kaggle.com/datasets/ahsan81/hotel-reservations-classification-dataset" TargetMode="External"/><Relationship Id="rId1" Type="http://schemas.openxmlformats.org/officeDocument/2006/relationships/slideLayout" Target="../slideLayouts/slideLayout2.xml"/><Relationship Id="rId6" Type="http://schemas.openxmlformats.org/officeDocument/2006/relationships/hyperlink" Target="https://www.kaggle.com/code/raphaelmarconato/hotel-reservations-eda-balancing-and-ml-93-4" TargetMode="External"/><Relationship Id="rId5" Type="http://schemas.openxmlformats.org/officeDocument/2006/relationships/hyperlink" Target="https://ia-institute.com/wp-content/uploads/2021/07/IAI-Journal_2.2021.pdf" TargetMode="External"/><Relationship Id="rId4" Type="http://schemas.openxmlformats.org/officeDocument/2006/relationships/hyperlink" Target="https://reader.elsevier.com/reader/sd/pii/S2352340918315191?token=151498555C6714B58A822BC9AECD1115C6CCD0604F26D5390A6BE10D712D9CB2C8281231F7348830DBF401C5FD0513F6&amp;originRegion=us-east-1&amp;originCreation=20230323003607"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close up of a newspaper&#10;&#10;Description automatically generated">
            <a:extLst>
              <a:ext uri="{FF2B5EF4-FFF2-40B4-BE49-F238E27FC236}">
                <a16:creationId xmlns:a16="http://schemas.microsoft.com/office/drawing/2014/main" id="{59F55BBD-FF1F-AC70-DCC6-4AE8FFF61E6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FCB17D41-4548-CAFD-4779-5CA99509CF69}"/>
              </a:ext>
            </a:extLst>
          </p:cNvPr>
          <p:cNvSpPr>
            <a:spLocks noGrp="1"/>
          </p:cNvSpPr>
          <p:nvPr>
            <p:ph type="subTitle" idx="1"/>
          </p:nvPr>
        </p:nvSpPr>
        <p:spPr>
          <a:xfrm>
            <a:off x="1524000" y="1905301"/>
            <a:ext cx="9144000" cy="4495499"/>
          </a:xfrm>
        </p:spPr>
        <p:txBody>
          <a:bodyPr>
            <a:normAutofit fontScale="70000" lnSpcReduction="20000"/>
          </a:bodyPr>
          <a:lstStyle/>
          <a:p>
            <a:pPr algn="ctr" rtl="0">
              <a:spcBef>
                <a:spcPts val="600"/>
              </a:spcBef>
              <a:spcAft>
                <a:spcPts val="0"/>
              </a:spcAft>
            </a:pPr>
            <a:endParaRPr lang="en-GB" sz="4300" b="1" i="0" u="none" strike="noStrike">
              <a:solidFill>
                <a:srgbClr val="FFFFFF"/>
              </a:solidFill>
              <a:effectLst/>
              <a:latin typeface="Arial" panose="020B0604020202020204" pitchFamily="34" charset="0"/>
            </a:endParaRPr>
          </a:p>
          <a:p>
            <a:pPr algn="ctr" rtl="0">
              <a:spcBef>
                <a:spcPts val="600"/>
              </a:spcBef>
              <a:spcAft>
                <a:spcPts val="0"/>
              </a:spcAft>
            </a:pPr>
            <a:r>
              <a:rPr lang="en-GB" sz="5700" b="1" i="0" u="none" strike="noStrike">
                <a:solidFill>
                  <a:srgbClr val="FFFFFF"/>
                </a:solidFill>
                <a:effectLst/>
                <a:latin typeface="Arial" panose="020B0604020202020204" pitchFamily="34" charset="0"/>
              </a:rPr>
              <a:t>Hotel Reservation Booking Cancellation Prediction</a:t>
            </a:r>
          </a:p>
          <a:p>
            <a:pPr algn="ctr" rtl="0">
              <a:spcBef>
                <a:spcPts val="600"/>
              </a:spcBef>
              <a:spcAft>
                <a:spcPts val="0"/>
              </a:spcAft>
            </a:pPr>
            <a:endParaRPr lang="en-GB" sz="1800" b="1">
              <a:solidFill>
                <a:srgbClr val="FFFFFF"/>
              </a:solidFill>
              <a:latin typeface="Arial" panose="020B0604020202020204" pitchFamily="34" charset="0"/>
            </a:endParaRPr>
          </a:p>
          <a:p>
            <a:pPr algn="ctr" rtl="0">
              <a:spcBef>
                <a:spcPts val="600"/>
              </a:spcBef>
              <a:spcAft>
                <a:spcPts val="0"/>
              </a:spcAft>
            </a:pPr>
            <a:endParaRPr lang="en-GB" sz="1800" b="1">
              <a:solidFill>
                <a:srgbClr val="FFFFFF"/>
              </a:solidFill>
              <a:effectLst/>
              <a:latin typeface="Arial" panose="020B0604020202020204" pitchFamily="34" charset="0"/>
            </a:endParaRPr>
          </a:p>
          <a:p>
            <a:pPr algn="ctr" rtl="0">
              <a:spcBef>
                <a:spcPts val="600"/>
              </a:spcBef>
              <a:spcAft>
                <a:spcPts val="0"/>
              </a:spcAft>
            </a:pPr>
            <a:endParaRPr lang="en-GB" sz="1800" b="1">
              <a:solidFill>
                <a:srgbClr val="FFFFFF"/>
              </a:solidFill>
              <a:latin typeface="Arial" panose="020B0604020202020204" pitchFamily="34" charset="0"/>
            </a:endParaRPr>
          </a:p>
          <a:p>
            <a:pPr algn="ctr" rtl="0">
              <a:spcBef>
                <a:spcPts val="600"/>
              </a:spcBef>
              <a:spcAft>
                <a:spcPts val="0"/>
              </a:spcAft>
            </a:pPr>
            <a:endParaRPr lang="en-GB" sz="1800" b="1">
              <a:solidFill>
                <a:srgbClr val="FFFFFF"/>
              </a:solidFill>
              <a:effectLst/>
              <a:latin typeface="Arial" panose="020B0604020202020204" pitchFamily="34" charset="0"/>
            </a:endParaRPr>
          </a:p>
          <a:p>
            <a:pPr algn="ctr" rtl="0">
              <a:spcBef>
                <a:spcPts val="600"/>
              </a:spcBef>
              <a:spcAft>
                <a:spcPts val="0"/>
              </a:spcAft>
            </a:pPr>
            <a:r>
              <a:rPr lang="en-GB" sz="3200" b="1" i="0" u="none" strike="noStrike">
                <a:solidFill>
                  <a:srgbClr val="FFFFFF"/>
                </a:solidFill>
                <a:effectLst/>
                <a:latin typeface="Arial" panose="020B0604020202020204" pitchFamily="34" charset="0"/>
              </a:rPr>
              <a:t>Presented by: </a:t>
            </a:r>
            <a:r>
              <a:rPr lang="en-GB" sz="3200" b="0" i="0" u="none" strike="noStrike">
                <a:solidFill>
                  <a:srgbClr val="FFFFFF"/>
                </a:solidFill>
                <a:effectLst/>
                <a:latin typeface="Arial" panose="020B0604020202020204" pitchFamily="34" charset="0"/>
              </a:rPr>
              <a:t>Pranav </a:t>
            </a:r>
            <a:r>
              <a:rPr lang="en-GB" sz="3200" b="0" i="0" u="none" strike="noStrike" err="1">
                <a:solidFill>
                  <a:srgbClr val="FFFFFF"/>
                </a:solidFill>
                <a:effectLst/>
                <a:latin typeface="Arial" panose="020B0604020202020204" pitchFamily="34" charset="0"/>
              </a:rPr>
              <a:t>Dange</a:t>
            </a:r>
            <a:r>
              <a:rPr lang="en-GB" sz="3200" b="0" i="0" u="none" strike="noStrike">
                <a:solidFill>
                  <a:srgbClr val="FFFFFF"/>
                </a:solidFill>
                <a:effectLst/>
                <a:latin typeface="Arial" panose="020B0604020202020204" pitchFamily="34" charset="0"/>
              </a:rPr>
              <a:t> and Vabhavi Tickoo</a:t>
            </a:r>
            <a:endParaRPr lang="en-GB" sz="3200" b="0">
              <a:effectLst/>
            </a:endParaRPr>
          </a:p>
          <a:p>
            <a:pPr algn="ctr" rtl="0">
              <a:spcBef>
                <a:spcPts val="600"/>
              </a:spcBef>
              <a:spcAft>
                <a:spcPts val="0"/>
              </a:spcAft>
            </a:pPr>
            <a:br>
              <a:rPr lang="en-GB" sz="3200" b="0">
                <a:effectLst/>
              </a:rPr>
            </a:br>
            <a:r>
              <a:rPr lang="en-GB" sz="3200" b="0" i="0" u="none" strike="noStrike">
                <a:solidFill>
                  <a:srgbClr val="FFFFFF"/>
                </a:solidFill>
                <a:effectLst/>
                <a:latin typeface="Arial" panose="020B0604020202020204" pitchFamily="34" charset="0"/>
              </a:rPr>
              <a:t>IS 517 : Methods of Data Science</a:t>
            </a:r>
            <a:endParaRPr lang="en-GB" sz="3200" b="0">
              <a:effectLst/>
            </a:endParaRPr>
          </a:p>
          <a:p>
            <a:pPr algn="ctr" rtl="0">
              <a:spcBef>
                <a:spcPts val="600"/>
              </a:spcBef>
              <a:spcAft>
                <a:spcPts val="0"/>
              </a:spcAft>
            </a:pPr>
            <a:r>
              <a:rPr lang="en-GB" sz="3200" b="0" i="0" u="none" strike="noStrike">
                <a:solidFill>
                  <a:srgbClr val="FFFFFF"/>
                </a:solidFill>
                <a:effectLst/>
                <a:latin typeface="Arial" panose="020B0604020202020204" pitchFamily="34" charset="0"/>
              </a:rPr>
              <a:t>Renee Hendricks</a:t>
            </a:r>
            <a:endParaRPr lang="en-GB" sz="3200" b="0">
              <a:effectLst/>
            </a:endParaRPr>
          </a:p>
          <a:p>
            <a:br>
              <a:rPr lang="en-GB"/>
            </a:br>
            <a:endParaRPr lang="en-GB" b="0">
              <a:effectLst/>
            </a:endParaRPr>
          </a:p>
          <a:p>
            <a:br>
              <a:rPr lang="en-GB"/>
            </a:br>
            <a:endParaRPr lang="en-GB">
              <a:solidFill>
                <a:srgbClr val="FFFFFF"/>
              </a:solidFill>
            </a:endParaRPr>
          </a:p>
        </p:txBody>
      </p:sp>
      <p:pic>
        <p:nvPicPr>
          <p:cNvPr id="1028" name="Picture 4" descr="A picture containing drawing&#10;&#10;Description automatically generated">
            <a:extLst>
              <a:ext uri="{FF2B5EF4-FFF2-40B4-BE49-F238E27FC236}">
                <a16:creationId xmlns:a16="http://schemas.microsoft.com/office/drawing/2014/main" id="{0ABC90B9-746B-7949-26F0-2885FFC8D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358" y="706865"/>
            <a:ext cx="3652837" cy="696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6238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C2528094-2C89-48B3-B51A-33390C185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12">
            <a:extLst>
              <a:ext uri="{FF2B5EF4-FFF2-40B4-BE49-F238E27FC236}">
                <a16:creationId xmlns:a16="http://schemas.microsoft.com/office/drawing/2014/main" id="{F7DB42EA-6D57-4D88-A989-7A15EE8BB3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402303" y="-2670815"/>
            <a:ext cx="5475723" cy="12188952"/>
          </a:xfrm>
          <a:prstGeom prst="rect">
            <a:avLst/>
          </a:prstGeom>
        </p:spPr>
      </p:pic>
      <p:sp>
        <p:nvSpPr>
          <p:cNvPr id="2" name="Title 1">
            <a:extLst>
              <a:ext uri="{FF2B5EF4-FFF2-40B4-BE49-F238E27FC236}">
                <a16:creationId xmlns:a16="http://schemas.microsoft.com/office/drawing/2014/main" id="{C256A17F-B859-2959-A904-66E73F9B9BC6}"/>
              </a:ext>
            </a:extLst>
          </p:cNvPr>
          <p:cNvSpPr>
            <a:spLocks noGrp="1"/>
          </p:cNvSpPr>
          <p:nvPr>
            <p:ph type="title"/>
          </p:nvPr>
        </p:nvSpPr>
        <p:spPr>
          <a:xfrm>
            <a:off x="1354183" y="319644"/>
            <a:ext cx="9034625" cy="719987"/>
          </a:xfrm>
        </p:spPr>
        <p:txBody>
          <a:bodyPr anchor="t">
            <a:normAutofit/>
          </a:bodyPr>
          <a:lstStyle/>
          <a:p>
            <a:r>
              <a:rPr lang="en-GB" sz="4300" b="1">
                <a:latin typeface="Arial" panose="020B0604020202020204" pitchFamily="34" charset="0"/>
                <a:cs typeface="Arial" panose="020B0604020202020204" pitchFamily="34" charset="0"/>
              </a:rPr>
              <a:t>EXPLORATORY DATA ANALYSIS</a:t>
            </a:r>
          </a:p>
        </p:txBody>
      </p:sp>
      <p:sp>
        <p:nvSpPr>
          <p:cNvPr id="29" name="Rectangle 16">
            <a:extLst>
              <a:ext uri="{FF2B5EF4-FFF2-40B4-BE49-F238E27FC236}">
                <a16:creationId xmlns:a16="http://schemas.microsoft.com/office/drawing/2014/main" id="{DC0FE031-FEED-4A22-95A5-5747EEB94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Google Shape;697;p57">
            <a:extLst>
              <a:ext uri="{FF2B5EF4-FFF2-40B4-BE49-F238E27FC236}">
                <a16:creationId xmlns:a16="http://schemas.microsoft.com/office/drawing/2014/main" id="{A2615886-1F8B-9E38-A71C-68E6B964485E}"/>
              </a:ext>
            </a:extLst>
          </p:cNvPr>
          <p:cNvCxnSpPr>
            <a:cxnSpLocks/>
          </p:cNvCxnSpPr>
          <p:nvPr/>
        </p:nvCxnSpPr>
        <p:spPr>
          <a:xfrm flipV="1">
            <a:off x="1130075" y="1040247"/>
            <a:ext cx="10024052" cy="2119"/>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635205BB-046F-6EAB-155A-0620C9DD9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3815" y="238997"/>
            <a:ext cx="455036" cy="3775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976CDCC-592E-6B83-C684-0E9D228AFF9C}"/>
              </a:ext>
            </a:extLst>
          </p:cNvPr>
          <p:cNvSpPr txBox="1"/>
          <p:nvPr/>
        </p:nvSpPr>
        <p:spPr>
          <a:xfrm>
            <a:off x="8709572" y="1194676"/>
            <a:ext cx="317237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Calibri"/>
              </a:rPr>
              <a:t>Observations:</a:t>
            </a:r>
          </a:p>
          <a:p>
            <a:endParaRPr lang="en-US" sz="1600">
              <a:cs typeface="Calibri"/>
            </a:endParaRPr>
          </a:p>
          <a:p>
            <a:pPr marL="285750" indent="-285750">
              <a:buFont typeface="Arial"/>
              <a:buChar char="•"/>
            </a:pPr>
            <a:r>
              <a:rPr lang="en-US" sz="1600">
                <a:ea typeface="+mn-lt"/>
                <a:cs typeface="+mn-lt"/>
              </a:rPr>
              <a:t>The proportion of cancellations decreases during winter months.</a:t>
            </a:r>
            <a:endParaRPr lang="en-US">
              <a:cs typeface="Calibri" panose="020F0502020204030204"/>
            </a:endParaRPr>
          </a:p>
          <a:p>
            <a:pPr marL="285750" indent="-285750">
              <a:buFont typeface="Arial"/>
              <a:buChar char="•"/>
            </a:pPr>
            <a:endParaRPr lang="en-US" sz="1600">
              <a:ea typeface="+mn-lt"/>
              <a:cs typeface="+mn-lt"/>
            </a:endParaRPr>
          </a:p>
          <a:p>
            <a:pPr marL="285750" indent="-285750">
              <a:buFont typeface="Arial"/>
              <a:buChar char="•"/>
            </a:pPr>
            <a:r>
              <a:rPr lang="en-US" sz="1600">
                <a:ea typeface="+mn-lt"/>
                <a:cs typeface="+mn-lt"/>
              </a:rPr>
              <a:t>There seems to be an inverse relationship between the number of special requests and cancellations.</a:t>
            </a:r>
            <a:endParaRPr lang="en-US">
              <a:cs typeface="Calibri" panose="020F0502020204030204"/>
            </a:endParaRPr>
          </a:p>
          <a:p>
            <a:pPr marL="285750" indent="-285750">
              <a:buFont typeface="Arial"/>
              <a:buChar char="•"/>
            </a:pPr>
            <a:endParaRPr lang="en-US" sz="1600">
              <a:ea typeface="+mn-lt"/>
              <a:cs typeface="+mn-lt"/>
            </a:endParaRPr>
          </a:p>
          <a:p>
            <a:pPr marL="285750" indent="-285750">
              <a:buFont typeface="Arial"/>
              <a:buChar char="•"/>
            </a:pPr>
            <a:r>
              <a:rPr lang="en-US" sz="1600">
                <a:ea typeface="+mn-lt"/>
                <a:cs typeface="+mn-lt"/>
              </a:rPr>
              <a:t>Reservations with a longer lead time are more likely to be canceled.</a:t>
            </a:r>
            <a:endParaRPr lang="en-US">
              <a:cs typeface="Calibri" panose="020F0502020204030204"/>
            </a:endParaRPr>
          </a:p>
          <a:p>
            <a:pPr marL="285750" indent="-285750">
              <a:buFont typeface="Arial"/>
              <a:buChar char="•"/>
            </a:pPr>
            <a:endParaRPr lang="en-US" sz="1600">
              <a:ea typeface="+mn-lt"/>
              <a:cs typeface="+mn-lt"/>
            </a:endParaRPr>
          </a:p>
          <a:p>
            <a:pPr marL="285750" indent="-285750">
              <a:buFont typeface="Arial"/>
              <a:buChar char="•"/>
            </a:pPr>
            <a:r>
              <a:rPr lang="en-US" sz="1600">
                <a:ea typeface="+mn-lt"/>
                <a:cs typeface="+mn-lt"/>
              </a:rPr>
              <a:t>Reservations that require parking have a very low rate of cancellations.</a:t>
            </a:r>
            <a:endParaRPr lang="en-US">
              <a:cs typeface="Calibri" panose="020F0502020204030204"/>
            </a:endParaRPr>
          </a:p>
          <a:p>
            <a:pPr marL="285750" indent="-285750">
              <a:buFont typeface="Arial"/>
              <a:buChar char="•"/>
            </a:pPr>
            <a:endParaRPr lang="en-US" sz="1600">
              <a:latin typeface="Calibri"/>
              <a:cs typeface="Calibri"/>
            </a:endParaRPr>
          </a:p>
          <a:p>
            <a:endParaRPr lang="en-US" sz="1600">
              <a:latin typeface="Calibri"/>
              <a:cs typeface="Calibri"/>
            </a:endParaRPr>
          </a:p>
          <a:p>
            <a:pPr>
              <a:buChar char="•"/>
            </a:pPr>
            <a:endParaRPr lang="en-US" sz="1600">
              <a:latin typeface="Calibri"/>
              <a:cs typeface="Calibri"/>
            </a:endParaRPr>
          </a:p>
        </p:txBody>
      </p:sp>
      <p:pic>
        <p:nvPicPr>
          <p:cNvPr id="8" name="Picture 8" descr="Chart, bar chart&#10;&#10;Description automatically generated">
            <a:extLst>
              <a:ext uri="{FF2B5EF4-FFF2-40B4-BE49-F238E27FC236}">
                <a16:creationId xmlns:a16="http://schemas.microsoft.com/office/drawing/2014/main" id="{ED2CFC86-9277-CCF7-6E26-C0E4EA7CF817}"/>
              </a:ext>
            </a:extLst>
          </p:cNvPr>
          <p:cNvPicPr>
            <a:picLocks noGrp="1" noChangeAspect="1"/>
          </p:cNvPicPr>
          <p:nvPr>
            <p:ph idx="1"/>
          </p:nvPr>
        </p:nvPicPr>
        <p:blipFill>
          <a:blip r:embed="rId5"/>
          <a:stretch>
            <a:fillRect/>
          </a:stretch>
        </p:blipFill>
        <p:spPr>
          <a:xfrm>
            <a:off x="215327" y="1195004"/>
            <a:ext cx="8433069" cy="5332302"/>
          </a:xfrm>
        </p:spPr>
      </p:pic>
    </p:spTree>
    <p:extLst>
      <p:ext uri="{BB962C8B-B14F-4D97-AF65-F5344CB8AC3E}">
        <p14:creationId xmlns:p14="http://schemas.microsoft.com/office/powerpoint/2010/main" val="337270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DB65-6481-30CF-88DD-86A654C1D857}"/>
              </a:ext>
            </a:extLst>
          </p:cNvPr>
          <p:cNvSpPr>
            <a:spLocks noGrp="1"/>
          </p:cNvSpPr>
          <p:nvPr>
            <p:ph type="title"/>
          </p:nvPr>
        </p:nvSpPr>
        <p:spPr/>
        <p:txBody>
          <a:bodyPr>
            <a:normAutofit/>
          </a:bodyPr>
          <a:lstStyle/>
          <a:p>
            <a:r>
              <a:rPr lang="en-GB" sz="3600" b="1">
                <a:latin typeface="Arial"/>
                <a:cs typeface="Arial"/>
              </a:rPr>
              <a:t>DATA CLEANING AND FEATURE SELECTION</a:t>
            </a:r>
            <a:endParaRPr lang="en-US">
              <a:cs typeface="Calibri Light"/>
            </a:endParaRPr>
          </a:p>
        </p:txBody>
      </p:sp>
      <p:cxnSp>
        <p:nvCxnSpPr>
          <p:cNvPr id="4" name="Google Shape;697;p57">
            <a:extLst>
              <a:ext uri="{FF2B5EF4-FFF2-40B4-BE49-F238E27FC236}">
                <a16:creationId xmlns:a16="http://schemas.microsoft.com/office/drawing/2014/main" id="{7C209320-1C5D-19B8-6E5B-87B660BAD85A}"/>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4D1DEC63-FD5E-0C65-1A4F-99EEEFAB2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10">
            <a:extLst>
              <a:ext uri="{FF2B5EF4-FFF2-40B4-BE49-F238E27FC236}">
                <a16:creationId xmlns:a16="http://schemas.microsoft.com/office/drawing/2014/main" id="{0D99046B-497F-242D-0898-5C67670FCF14}"/>
              </a:ext>
            </a:extLst>
          </p:cNvPr>
          <p:cNvSpPr>
            <a:spLocks noGrp="1"/>
          </p:cNvSpPr>
          <p:nvPr>
            <p:ph idx="1"/>
          </p:nvPr>
        </p:nvSpPr>
        <p:spPr>
          <a:xfrm>
            <a:off x="7240981" y="1528742"/>
            <a:ext cx="4409702" cy="5192506"/>
          </a:xfrm>
        </p:spPr>
        <p:txBody>
          <a:bodyPr vert="horz" lIns="91440" tIns="45720" rIns="91440" bIns="45720" rtlCol="0" anchor="t">
            <a:noAutofit/>
          </a:bodyPr>
          <a:lstStyle/>
          <a:p>
            <a:r>
              <a:rPr lang="en-GB" sz="1600">
                <a:ea typeface="+mn-lt"/>
                <a:cs typeface="+mn-lt"/>
              </a:rPr>
              <a:t>We pre-processed our data by dropping the unnecessary columns like booking id and arrival year and converted arrival month to quarters and encoding categorical variables.</a:t>
            </a:r>
            <a:endParaRPr lang="en-US" sz="1600">
              <a:cs typeface="Calibri"/>
            </a:endParaRPr>
          </a:p>
          <a:p>
            <a:r>
              <a:rPr lang="en-GB" sz="1600">
                <a:ea typeface="+mn-lt"/>
                <a:cs typeface="+mn-lt"/>
              </a:rPr>
              <a:t>In feature selection we calculated the chi-squared statistic for each feature to identify the most relevant features. The results were plotted as a horizontal bar chart, with features sorted in ascending order of p-values.</a:t>
            </a:r>
            <a:endParaRPr lang="en-GB" sz="1600">
              <a:cs typeface="Calibri"/>
            </a:endParaRPr>
          </a:p>
          <a:p>
            <a:r>
              <a:rPr lang="en-GB" sz="1600">
                <a:ea typeface="+mn-lt"/>
                <a:cs typeface="+mn-lt"/>
              </a:rPr>
              <a:t>Next, we removed the less important features, such as room types and meal plans that were not selected, to reduce the dimensionality of the dataset. This step was necessary to prevent overfitting and improve model performance.</a:t>
            </a:r>
            <a:endParaRPr lang="en-GB" sz="1600">
              <a:cs typeface="Calibri"/>
            </a:endParaRPr>
          </a:p>
          <a:p>
            <a:r>
              <a:rPr lang="en-GB" sz="1600">
                <a:cs typeface="Calibri"/>
              </a:rPr>
              <a:t>Features dropped: </a:t>
            </a:r>
            <a:r>
              <a:rPr lang="en-GB" sz="1600" err="1">
                <a:ea typeface="+mn-lt"/>
                <a:cs typeface="+mn-lt"/>
              </a:rPr>
              <a:t>booking_id</a:t>
            </a:r>
            <a:r>
              <a:rPr lang="en-GB" sz="1600">
                <a:ea typeface="+mn-lt"/>
                <a:cs typeface="+mn-lt"/>
              </a:rPr>
              <a:t>, </a:t>
            </a:r>
            <a:r>
              <a:rPr lang="en-GB" sz="1600" err="1">
                <a:ea typeface="+mn-lt"/>
                <a:cs typeface="+mn-lt"/>
              </a:rPr>
              <a:t>arrival_year</a:t>
            </a:r>
            <a:r>
              <a:rPr lang="en-GB" sz="1600">
                <a:ea typeface="+mn-lt"/>
                <a:cs typeface="+mn-lt"/>
              </a:rPr>
              <a:t>, </a:t>
            </a:r>
            <a:r>
              <a:rPr lang="en-GB" sz="1600" err="1">
                <a:ea typeface="+mn-lt"/>
                <a:cs typeface="+mn-lt"/>
              </a:rPr>
              <a:t>arrival_date</a:t>
            </a:r>
            <a:r>
              <a:rPr lang="en-GB" sz="1600">
                <a:ea typeface="+mn-lt"/>
                <a:cs typeface="+mn-lt"/>
              </a:rPr>
              <a:t>, </a:t>
            </a:r>
            <a:r>
              <a:rPr lang="en-GB" sz="1600" err="1">
                <a:ea typeface="+mn-lt"/>
                <a:cs typeface="+mn-lt"/>
              </a:rPr>
              <a:t>arrival_month</a:t>
            </a:r>
            <a:r>
              <a:rPr lang="en-GB" sz="1600">
                <a:ea typeface="+mn-lt"/>
                <a:cs typeface="+mn-lt"/>
              </a:rPr>
              <a:t>, </a:t>
            </a:r>
            <a:r>
              <a:rPr lang="en-GB" sz="1600" err="1">
                <a:ea typeface="+mn-lt"/>
                <a:cs typeface="+mn-lt"/>
              </a:rPr>
              <a:t>room_type_reserved_Room_Type</a:t>
            </a:r>
            <a:r>
              <a:rPr lang="en-GB" sz="1600">
                <a:ea typeface="+mn-lt"/>
                <a:cs typeface="+mn-lt"/>
              </a:rPr>
              <a:t> 2, </a:t>
            </a:r>
            <a:r>
              <a:rPr lang="en-GB" sz="1600" err="1">
                <a:ea typeface="+mn-lt"/>
                <a:cs typeface="+mn-lt"/>
              </a:rPr>
              <a:t>room_type_reserved_Room_Type</a:t>
            </a:r>
            <a:r>
              <a:rPr lang="en-GB" sz="1600">
                <a:ea typeface="+mn-lt"/>
                <a:cs typeface="+mn-lt"/>
              </a:rPr>
              <a:t> 3, </a:t>
            </a:r>
            <a:r>
              <a:rPr lang="en-GB" sz="1600" err="1">
                <a:ea typeface="+mn-lt"/>
                <a:cs typeface="+mn-lt"/>
              </a:rPr>
              <a:t>type_of_meal_plan_Not</a:t>
            </a:r>
            <a:r>
              <a:rPr lang="en-GB" sz="1600">
                <a:ea typeface="+mn-lt"/>
                <a:cs typeface="+mn-lt"/>
              </a:rPr>
              <a:t> Selected, </a:t>
            </a:r>
            <a:r>
              <a:rPr lang="en-GB" sz="1600" err="1">
                <a:ea typeface="+mn-lt"/>
                <a:cs typeface="+mn-lt"/>
              </a:rPr>
              <a:t>type_of_meal_plan_Meal</a:t>
            </a:r>
            <a:r>
              <a:rPr lang="en-GB" sz="1600">
                <a:ea typeface="+mn-lt"/>
                <a:cs typeface="+mn-lt"/>
              </a:rPr>
              <a:t> Plan 3, </a:t>
            </a:r>
            <a:r>
              <a:rPr lang="en-GB" sz="1600" err="1">
                <a:ea typeface="+mn-lt"/>
                <a:cs typeface="+mn-lt"/>
              </a:rPr>
              <a:t>room_type_reserved_Room_Type</a:t>
            </a:r>
            <a:r>
              <a:rPr lang="en-GB" sz="1600">
                <a:ea typeface="+mn-lt"/>
                <a:cs typeface="+mn-lt"/>
              </a:rPr>
              <a:t> 5</a:t>
            </a:r>
          </a:p>
          <a:p>
            <a:endParaRPr lang="en-GB" sz="1600">
              <a:cs typeface="Calibri"/>
            </a:endParaRPr>
          </a:p>
          <a:p>
            <a:endParaRPr lang="en-GB" sz="1600">
              <a:cs typeface="Calibri"/>
            </a:endParaRPr>
          </a:p>
        </p:txBody>
      </p:sp>
      <p:pic>
        <p:nvPicPr>
          <p:cNvPr id="13" name="Picture 6" descr="A picture containing text&#10;&#10;Description automatically generated">
            <a:extLst>
              <a:ext uri="{FF2B5EF4-FFF2-40B4-BE49-F238E27FC236}">
                <a16:creationId xmlns:a16="http://schemas.microsoft.com/office/drawing/2014/main" id="{B4B0F1D4-CF0C-E755-0B8E-A8D2F664BD29}"/>
              </a:ext>
            </a:extLst>
          </p:cNvPr>
          <p:cNvPicPr>
            <a:picLocks noChangeAspect="1"/>
          </p:cNvPicPr>
          <p:nvPr/>
        </p:nvPicPr>
        <p:blipFill>
          <a:blip r:embed="rId3"/>
          <a:stretch>
            <a:fillRect/>
          </a:stretch>
        </p:blipFill>
        <p:spPr>
          <a:xfrm>
            <a:off x="427567" y="1686791"/>
            <a:ext cx="6846649" cy="4825340"/>
          </a:xfrm>
          <a:prstGeom prst="rect">
            <a:avLst/>
          </a:prstGeom>
        </p:spPr>
      </p:pic>
    </p:spTree>
    <p:extLst>
      <p:ext uri="{BB962C8B-B14F-4D97-AF65-F5344CB8AC3E}">
        <p14:creationId xmlns:p14="http://schemas.microsoft.com/office/powerpoint/2010/main" val="184197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D073-EED0-9E4C-0549-6C1FBC4F79A1}"/>
              </a:ext>
            </a:extLst>
          </p:cNvPr>
          <p:cNvSpPr>
            <a:spLocks noGrp="1"/>
          </p:cNvSpPr>
          <p:nvPr>
            <p:ph type="title"/>
          </p:nvPr>
        </p:nvSpPr>
        <p:spPr>
          <a:xfrm>
            <a:off x="690033" y="58209"/>
            <a:ext cx="10515600" cy="1357312"/>
          </a:xfrm>
        </p:spPr>
        <p:txBody>
          <a:bodyPr>
            <a:normAutofit/>
          </a:bodyPr>
          <a:lstStyle/>
          <a:p>
            <a:r>
              <a:rPr lang="en-GB" sz="3600" b="1">
                <a:latin typeface="Arial" panose="020B0604020202020204" pitchFamily="34" charset="0"/>
                <a:cs typeface="Arial" panose="020B0604020202020204" pitchFamily="34" charset="0"/>
              </a:rPr>
              <a:t>MACHINE LEARNING MODELS</a:t>
            </a:r>
          </a:p>
        </p:txBody>
      </p:sp>
      <p:sp>
        <p:nvSpPr>
          <p:cNvPr id="3" name="Content Placeholder 2">
            <a:extLst>
              <a:ext uri="{FF2B5EF4-FFF2-40B4-BE49-F238E27FC236}">
                <a16:creationId xmlns:a16="http://schemas.microsoft.com/office/drawing/2014/main" id="{29A72F89-CBEF-8043-33C4-C9E4B9421429}"/>
              </a:ext>
            </a:extLst>
          </p:cNvPr>
          <p:cNvSpPr>
            <a:spLocks noGrp="1"/>
          </p:cNvSpPr>
          <p:nvPr>
            <p:ph idx="1"/>
          </p:nvPr>
        </p:nvSpPr>
        <p:spPr>
          <a:xfrm>
            <a:off x="5579533" y="1825625"/>
            <a:ext cx="5774267" cy="4351338"/>
          </a:xfrm>
        </p:spPr>
        <p:txBody>
          <a:bodyPr vert="horz" lIns="91440" tIns="45720" rIns="91440" bIns="45720" rtlCol="0" anchor="t">
            <a:normAutofit/>
          </a:bodyPr>
          <a:lstStyle/>
          <a:p>
            <a:r>
              <a:rPr lang="en-GB" sz="1800">
                <a:cs typeface="Calibri"/>
              </a:rPr>
              <a:t>Initially we just encoded the categorical features and did an 80:20 split and used lazy predict to get an overview of how the different models would perform.</a:t>
            </a:r>
          </a:p>
          <a:p>
            <a:r>
              <a:rPr lang="en-GB" sz="1800">
                <a:cs typeface="Calibri"/>
              </a:rPr>
              <a:t>Out of the 26 models we analysed the best performing methods were Random Forest Classifier and </a:t>
            </a:r>
            <a:r>
              <a:rPr lang="en-GB" sz="1800" err="1">
                <a:cs typeface="Calibri"/>
              </a:rPr>
              <a:t>XGBClassifier</a:t>
            </a:r>
            <a:r>
              <a:rPr lang="en-GB" sz="1800">
                <a:cs typeface="Calibri"/>
              </a:rPr>
              <a:t> which had accuracy of around 89%and Balanced Accuracy of around 87%.</a:t>
            </a:r>
          </a:p>
          <a:p>
            <a:r>
              <a:rPr lang="en-GB" sz="1800">
                <a:cs typeface="Calibri"/>
              </a:rPr>
              <a:t>So, our approach was to fine tune these models.</a:t>
            </a:r>
          </a:p>
          <a:p>
            <a:endParaRPr lang="en-GB" sz="1800">
              <a:cs typeface="Calibri"/>
            </a:endParaRPr>
          </a:p>
        </p:txBody>
      </p:sp>
      <p:cxnSp>
        <p:nvCxnSpPr>
          <p:cNvPr id="4" name="Google Shape;697;p57">
            <a:extLst>
              <a:ext uri="{FF2B5EF4-FFF2-40B4-BE49-F238E27FC236}">
                <a16:creationId xmlns:a16="http://schemas.microsoft.com/office/drawing/2014/main" id="{814CA73D-427E-25A2-2E40-88D8B7BC0063}"/>
              </a:ext>
            </a:extLst>
          </p:cNvPr>
          <p:cNvCxnSpPr/>
          <p:nvPr/>
        </p:nvCxnSpPr>
        <p:spPr>
          <a:xfrm rot="10800000" flipH="1">
            <a:off x="253067" y="1261126"/>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380BE410-471E-AAC8-B6C6-440F1B0C4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186674"/>
            <a:ext cx="8953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Table&#10;&#10;Description automatically generated">
            <a:extLst>
              <a:ext uri="{FF2B5EF4-FFF2-40B4-BE49-F238E27FC236}">
                <a16:creationId xmlns:a16="http://schemas.microsoft.com/office/drawing/2014/main" id="{99378D2D-53CC-4946-F9CC-09B5080A5B23}"/>
              </a:ext>
            </a:extLst>
          </p:cNvPr>
          <p:cNvPicPr>
            <a:picLocks noChangeAspect="1"/>
          </p:cNvPicPr>
          <p:nvPr/>
        </p:nvPicPr>
        <p:blipFill>
          <a:blip r:embed="rId3"/>
          <a:stretch>
            <a:fillRect/>
          </a:stretch>
        </p:blipFill>
        <p:spPr>
          <a:xfrm>
            <a:off x="300566" y="1412420"/>
            <a:ext cx="4489450" cy="5313741"/>
          </a:xfrm>
          <a:prstGeom prst="rect">
            <a:avLst/>
          </a:prstGeom>
        </p:spPr>
      </p:pic>
    </p:spTree>
    <p:extLst>
      <p:ext uri="{BB962C8B-B14F-4D97-AF65-F5344CB8AC3E}">
        <p14:creationId xmlns:p14="http://schemas.microsoft.com/office/powerpoint/2010/main" val="149054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D073-EED0-9E4C-0549-6C1FBC4F79A1}"/>
              </a:ext>
            </a:extLst>
          </p:cNvPr>
          <p:cNvSpPr>
            <a:spLocks noGrp="1"/>
          </p:cNvSpPr>
          <p:nvPr>
            <p:ph type="title"/>
          </p:nvPr>
        </p:nvSpPr>
        <p:spPr>
          <a:xfrm>
            <a:off x="690033" y="58209"/>
            <a:ext cx="10515600" cy="1357312"/>
          </a:xfrm>
        </p:spPr>
        <p:txBody>
          <a:bodyPr>
            <a:normAutofit/>
          </a:bodyPr>
          <a:lstStyle/>
          <a:p>
            <a:r>
              <a:rPr lang="en-GB" sz="3600" b="1">
                <a:latin typeface="Arial" panose="020B0604020202020204" pitchFamily="34" charset="0"/>
                <a:cs typeface="Arial" panose="020B0604020202020204" pitchFamily="34" charset="0"/>
              </a:rPr>
              <a:t>MACHINE LEARNING MODELS</a:t>
            </a:r>
          </a:p>
        </p:txBody>
      </p:sp>
      <p:cxnSp>
        <p:nvCxnSpPr>
          <p:cNvPr id="4" name="Google Shape;697;p57">
            <a:extLst>
              <a:ext uri="{FF2B5EF4-FFF2-40B4-BE49-F238E27FC236}">
                <a16:creationId xmlns:a16="http://schemas.microsoft.com/office/drawing/2014/main" id="{814CA73D-427E-25A2-2E40-88D8B7BC0063}"/>
              </a:ext>
            </a:extLst>
          </p:cNvPr>
          <p:cNvCxnSpPr/>
          <p:nvPr/>
        </p:nvCxnSpPr>
        <p:spPr>
          <a:xfrm rot="10800000" flipH="1">
            <a:off x="253067" y="1261126"/>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380BE410-471E-AAC8-B6C6-440F1B0C4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186674"/>
            <a:ext cx="895350" cy="7429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5D132EF9-103B-3576-B28E-A2D3B02A6E06}"/>
              </a:ext>
            </a:extLst>
          </p:cNvPr>
          <p:cNvSpPr>
            <a:spLocks noGrp="1"/>
          </p:cNvSpPr>
          <p:nvPr>
            <p:ph idx="1"/>
          </p:nvPr>
        </p:nvSpPr>
        <p:spPr/>
        <p:txBody>
          <a:bodyPr vert="horz" lIns="91440" tIns="45720" rIns="91440" bIns="45720" rtlCol="0" anchor="t">
            <a:normAutofit/>
          </a:bodyPr>
          <a:lstStyle/>
          <a:p>
            <a:r>
              <a:rPr lang="en-GB" sz="2000">
                <a:cs typeface="Calibri"/>
              </a:rPr>
              <a:t>We performed different data pre-processing techniques  like dropping the columns which and low correlation on the result variable  and even performed over sampling on the data because there was a skew in the cancellation and non-cancellation value. However, we were not able to improve on the 89% Accuracy of the model.</a:t>
            </a:r>
          </a:p>
          <a:p>
            <a:endParaRPr lang="en-GB">
              <a:cs typeface="Calibri"/>
            </a:endParaRPr>
          </a:p>
          <a:p>
            <a:endParaRPr lang="en-GB">
              <a:cs typeface="Calibri"/>
            </a:endParaRPr>
          </a:p>
        </p:txBody>
      </p:sp>
      <p:pic>
        <p:nvPicPr>
          <p:cNvPr id="9" name="Picture 9" descr="Chart, treemap chart&#10;&#10;Description automatically generated">
            <a:extLst>
              <a:ext uri="{FF2B5EF4-FFF2-40B4-BE49-F238E27FC236}">
                <a16:creationId xmlns:a16="http://schemas.microsoft.com/office/drawing/2014/main" id="{27F156A7-610A-B68B-0C8D-133C77EE0A1C}"/>
              </a:ext>
            </a:extLst>
          </p:cNvPr>
          <p:cNvPicPr>
            <a:picLocks noChangeAspect="1"/>
          </p:cNvPicPr>
          <p:nvPr/>
        </p:nvPicPr>
        <p:blipFill>
          <a:blip r:embed="rId3"/>
          <a:stretch>
            <a:fillRect/>
          </a:stretch>
        </p:blipFill>
        <p:spPr>
          <a:xfrm>
            <a:off x="988483" y="3127062"/>
            <a:ext cx="4796366" cy="3662459"/>
          </a:xfrm>
          <a:prstGeom prst="rect">
            <a:avLst/>
          </a:prstGeom>
        </p:spPr>
      </p:pic>
      <p:pic>
        <p:nvPicPr>
          <p:cNvPr id="10" name="Picture 10" descr="Graphical user interface, application&#10;&#10;Description automatically generated">
            <a:extLst>
              <a:ext uri="{FF2B5EF4-FFF2-40B4-BE49-F238E27FC236}">
                <a16:creationId xmlns:a16="http://schemas.microsoft.com/office/drawing/2014/main" id="{765A0BFB-1C9D-3BEE-CD99-945C8E17B77E}"/>
              </a:ext>
            </a:extLst>
          </p:cNvPr>
          <p:cNvPicPr>
            <a:picLocks noChangeAspect="1"/>
          </p:cNvPicPr>
          <p:nvPr/>
        </p:nvPicPr>
        <p:blipFill>
          <a:blip r:embed="rId4"/>
          <a:stretch>
            <a:fillRect/>
          </a:stretch>
        </p:blipFill>
        <p:spPr>
          <a:xfrm>
            <a:off x="6428317" y="3287674"/>
            <a:ext cx="5272616" cy="780067"/>
          </a:xfrm>
          <a:prstGeom prst="rect">
            <a:avLst/>
          </a:prstGeom>
        </p:spPr>
      </p:pic>
    </p:spTree>
    <p:extLst>
      <p:ext uri="{BB962C8B-B14F-4D97-AF65-F5344CB8AC3E}">
        <p14:creationId xmlns:p14="http://schemas.microsoft.com/office/powerpoint/2010/main" val="398302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D073-EED0-9E4C-0549-6C1FBC4F79A1}"/>
              </a:ext>
            </a:extLst>
          </p:cNvPr>
          <p:cNvSpPr>
            <a:spLocks noGrp="1"/>
          </p:cNvSpPr>
          <p:nvPr>
            <p:ph type="title"/>
          </p:nvPr>
        </p:nvSpPr>
        <p:spPr>
          <a:xfrm>
            <a:off x="690033" y="58209"/>
            <a:ext cx="10515600" cy="1357312"/>
          </a:xfrm>
        </p:spPr>
        <p:txBody>
          <a:bodyPr>
            <a:normAutofit/>
          </a:bodyPr>
          <a:lstStyle/>
          <a:p>
            <a:r>
              <a:rPr lang="en-GB" sz="3600" b="1">
                <a:latin typeface="Arial" panose="020B0604020202020204" pitchFamily="34" charset="0"/>
                <a:cs typeface="Arial" panose="020B0604020202020204" pitchFamily="34" charset="0"/>
              </a:rPr>
              <a:t>MACHINE LEARNING MODELS</a:t>
            </a:r>
          </a:p>
        </p:txBody>
      </p:sp>
      <p:cxnSp>
        <p:nvCxnSpPr>
          <p:cNvPr id="4" name="Google Shape;697;p57">
            <a:extLst>
              <a:ext uri="{FF2B5EF4-FFF2-40B4-BE49-F238E27FC236}">
                <a16:creationId xmlns:a16="http://schemas.microsoft.com/office/drawing/2014/main" id="{814CA73D-427E-25A2-2E40-88D8B7BC0063}"/>
              </a:ext>
            </a:extLst>
          </p:cNvPr>
          <p:cNvCxnSpPr/>
          <p:nvPr/>
        </p:nvCxnSpPr>
        <p:spPr>
          <a:xfrm rot="10800000" flipH="1">
            <a:off x="253067" y="1261126"/>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380BE410-471E-AAC8-B6C6-440F1B0C4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186674"/>
            <a:ext cx="895350" cy="7429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5D132EF9-103B-3576-B28E-A2D3B02A6E06}"/>
              </a:ext>
            </a:extLst>
          </p:cNvPr>
          <p:cNvSpPr>
            <a:spLocks noGrp="1"/>
          </p:cNvSpPr>
          <p:nvPr>
            <p:ph idx="1"/>
          </p:nvPr>
        </p:nvSpPr>
        <p:spPr>
          <a:xfrm>
            <a:off x="563033" y="1825625"/>
            <a:ext cx="10790767" cy="4351338"/>
          </a:xfrm>
        </p:spPr>
        <p:txBody>
          <a:bodyPr vert="horz" lIns="91440" tIns="45720" rIns="91440" bIns="45720" rtlCol="0" anchor="t">
            <a:normAutofit/>
          </a:bodyPr>
          <a:lstStyle/>
          <a:p>
            <a:r>
              <a:rPr lang="en-GB" sz="2000">
                <a:cs typeface="Calibri"/>
              </a:rPr>
              <a:t>First </a:t>
            </a:r>
            <a:r>
              <a:rPr lang="en-GB" sz="2000">
                <a:ea typeface="+mn-lt"/>
                <a:cs typeface="+mn-lt"/>
              </a:rPr>
              <a:t>columns names are converted to lowercase, and unnecessary columns such as booking ID, arrival year, and arrival date are dropped</a:t>
            </a:r>
            <a:r>
              <a:rPr lang="en-GB" sz="2000">
                <a:cs typeface="Calibri"/>
              </a:rPr>
              <a:t> because it did not have impact on the predicted value based on the confusion matrix we analysed in our EDA.</a:t>
            </a:r>
          </a:p>
          <a:p>
            <a:r>
              <a:rPr lang="en-GB" sz="2000">
                <a:ea typeface="+mn-lt"/>
                <a:cs typeface="+mn-lt"/>
              </a:rPr>
              <a:t>We created a new column named 'quarter'  using the arrival month column values, and the arrival month column is dropped.</a:t>
            </a:r>
          </a:p>
          <a:p>
            <a:r>
              <a:rPr lang="en-GB" sz="2000">
                <a:ea typeface="+mn-lt"/>
                <a:cs typeface="+mn-lt"/>
              </a:rPr>
              <a:t>We encoded categorical variables using one-hot encoding, and the target variable is separated from the feature set.</a:t>
            </a:r>
          </a:p>
          <a:p>
            <a:r>
              <a:rPr lang="en-GB" sz="2000">
                <a:ea typeface="+mn-lt"/>
                <a:cs typeface="+mn-lt"/>
              </a:rPr>
              <a:t>We performed Chi-square test to select the most significant features for the classification task.</a:t>
            </a:r>
            <a:endParaRPr lang="en-GB" sz="2000">
              <a:cs typeface="Calibri"/>
            </a:endParaRPr>
          </a:p>
          <a:p>
            <a:r>
              <a:rPr lang="en-GB" sz="2000">
                <a:ea typeface="+mn-lt"/>
                <a:cs typeface="+mn-lt"/>
              </a:rPr>
              <a:t>Features with high p-values are dropped.</a:t>
            </a:r>
            <a:endParaRPr lang="en-GB" sz="2000">
              <a:cs typeface="Calibri"/>
            </a:endParaRPr>
          </a:p>
          <a:p>
            <a:r>
              <a:rPr lang="en-GB" sz="2000">
                <a:cs typeface="Calibri"/>
              </a:rPr>
              <a:t>As our count was not balanced for the cancelled and not cancelled data, we performed </a:t>
            </a:r>
            <a:r>
              <a:rPr lang="en-GB" sz="2000">
                <a:ea typeface="+mn-lt"/>
                <a:cs typeface="+mn-lt"/>
              </a:rPr>
              <a:t>SMOTE oversampling for our Random Forest Classifier.</a:t>
            </a:r>
            <a:endParaRPr lang="en-GB" sz="2000">
              <a:cs typeface="Calibri"/>
            </a:endParaRPr>
          </a:p>
          <a:p>
            <a:endParaRPr lang="en-GB" sz="2000">
              <a:cs typeface="Calibri"/>
            </a:endParaRPr>
          </a:p>
          <a:p>
            <a:endParaRPr lang="en-GB">
              <a:cs typeface="Calibri"/>
            </a:endParaRPr>
          </a:p>
          <a:p>
            <a:endParaRPr lang="en-GB">
              <a:cs typeface="Calibri"/>
            </a:endParaRPr>
          </a:p>
        </p:txBody>
      </p:sp>
    </p:spTree>
    <p:extLst>
      <p:ext uri="{BB962C8B-B14F-4D97-AF65-F5344CB8AC3E}">
        <p14:creationId xmlns:p14="http://schemas.microsoft.com/office/powerpoint/2010/main" val="3106295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D073-EED0-9E4C-0549-6C1FBC4F79A1}"/>
              </a:ext>
            </a:extLst>
          </p:cNvPr>
          <p:cNvSpPr>
            <a:spLocks noGrp="1"/>
          </p:cNvSpPr>
          <p:nvPr>
            <p:ph type="title"/>
          </p:nvPr>
        </p:nvSpPr>
        <p:spPr>
          <a:xfrm>
            <a:off x="690033" y="58209"/>
            <a:ext cx="10515600" cy="1357312"/>
          </a:xfrm>
        </p:spPr>
        <p:txBody>
          <a:bodyPr>
            <a:normAutofit/>
          </a:bodyPr>
          <a:lstStyle/>
          <a:p>
            <a:r>
              <a:rPr lang="en-GB" sz="3600" b="1">
                <a:latin typeface="Arial" panose="020B0604020202020204" pitchFamily="34" charset="0"/>
                <a:cs typeface="Arial" panose="020B0604020202020204" pitchFamily="34" charset="0"/>
              </a:rPr>
              <a:t>MACHINE LEARNING MODELS</a:t>
            </a:r>
          </a:p>
        </p:txBody>
      </p:sp>
      <p:cxnSp>
        <p:nvCxnSpPr>
          <p:cNvPr id="4" name="Google Shape;697;p57">
            <a:extLst>
              <a:ext uri="{FF2B5EF4-FFF2-40B4-BE49-F238E27FC236}">
                <a16:creationId xmlns:a16="http://schemas.microsoft.com/office/drawing/2014/main" id="{814CA73D-427E-25A2-2E40-88D8B7BC0063}"/>
              </a:ext>
            </a:extLst>
          </p:cNvPr>
          <p:cNvCxnSpPr/>
          <p:nvPr/>
        </p:nvCxnSpPr>
        <p:spPr>
          <a:xfrm rot="10800000" flipH="1">
            <a:off x="253067" y="1261126"/>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380BE410-471E-AAC8-B6C6-440F1B0C4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186674"/>
            <a:ext cx="895350" cy="7429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5D132EF9-103B-3576-B28E-A2D3B02A6E06}"/>
              </a:ext>
            </a:extLst>
          </p:cNvPr>
          <p:cNvSpPr>
            <a:spLocks noGrp="1"/>
          </p:cNvSpPr>
          <p:nvPr>
            <p:ph idx="1"/>
          </p:nvPr>
        </p:nvSpPr>
        <p:spPr>
          <a:xfrm>
            <a:off x="563033" y="1825625"/>
            <a:ext cx="10790767" cy="4351338"/>
          </a:xfrm>
        </p:spPr>
        <p:txBody>
          <a:bodyPr vert="horz" lIns="91440" tIns="45720" rIns="91440" bIns="45720" rtlCol="0" anchor="t">
            <a:normAutofit/>
          </a:bodyPr>
          <a:lstStyle/>
          <a:p>
            <a:endParaRPr lang="en-GB" sz="2000">
              <a:cs typeface="Calibri"/>
            </a:endParaRPr>
          </a:p>
          <a:p>
            <a:endParaRPr lang="en-GB" sz="2000">
              <a:cs typeface="Calibri"/>
            </a:endParaRPr>
          </a:p>
          <a:p>
            <a:endParaRPr lang="en-GB">
              <a:cs typeface="Calibri"/>
            </a:endParaRPr>
          </a:p>
          <a:p>
            <a:endParaRPr lang="en-GB">
              <a:cs typeface="Calibri"/>
            </a:endParaRPr>
          </a:p>
        </p:txBody>
      </p:sp>
      <p:sp>
        <p:nvSpPr>
          <p:cNvPr id="9" name="Content Placeholder 7">
            <a:extLst>
              <a:ext uri="{FF2B5EF4-FFF2-40B4-BE49-F238E27FC236}">
                <a16:creationId xmlns:a16="http://schemas.microsoft.com/office/drawing/2014/main" id="{B9E2CB4A-39E8-C03B-A385-2C871BD17598}"/>
              </a:ext>
            </a:extLst>
          </p:cNvPr>
          <p:cNvSpPr txBox="1">
            <a:spLocks/>
          </p:cNvSpPr>
          <p:nvPr/>
        </p:nvSpPr>
        <p:spPr>
          <a:xfrm>
            <a:off x="6950969" y="1825625"/>
            <a:ext cx="4402831" cy="95697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a:cs typeface="Calibri"/>
              </a:rPr>
              <a:t>We</a:t>
            </a:r>
            <a:r>
              <a:rPr lang="en-GB" sz="2000">
                <a:ea typeface="+mn-lt"/>
                <a:cs typeface="+mn-lt"/>
              </a:rPr>
              <a:t> used SMOTE to address the class imbalance problem in the dataset.</a:t>
            </a:r>
            <a:endParaRPr lang="en-GB" sz="2000">
              <a:cs typeface="Calibri"/>
            </a:endParaRPr>
          </a:p>
          <a:p>
            <a:endParaRPr lang="en-GB">
              <a:cs typeface="Calibri"/>
            </a:endParaRPr>
          </a:p>
          <a:p>
            <a:endParaRPr lang="en-GB">
              <a:cs typeface="Calibri"/>
            </a:endParaRPr>
          </a:p>
        </p:txBody>
      </p:sp>
      <p:pic>
        <p:nvPicPr>
          <p:cNvPr id="3" name="Picture 6" descr="Chart, bar chart&#10;&#10;Description automatically generated">
            <a:extLst>
              <a:ext uri="{FF2B5EF4-FFF2-40B4-BE49-F238E27FC236}">
                <a16:creationId xmlns:a16="http://schemas.microsoft.com/office/drawing/2014/main" id="{648394C2-7BEF-0E1F-4F35-133A6A19BA76}"/>
              </a:ext>
            </a:extLst>
          </p:cNvPr>
          <p:cNvPicPr>
            <a:picLocks noChangeAspect="1"/>
          </p:cNvPicPr>
          <p:nvPr/>
        </p:nvPicPr>
        <p:blipFill>
          <a:blip r:embed="rId3"/>
          <a:stretch>
            <a:fillRect/>
          </a:stretch>
        </p:blipFill>
        <p:spPr>
          <a:xfrm>
            <a:off x="558140" y="1550145"/>
            <a:ext cx="6196940" cy="4410852"/>
          </a:xfrm>
          <a:prstGeom prst="rect">
            <a:avLst/>
          </a:prstGeom>
        </p:spPr>
      </p:pic>
      <p:pic>
        <p:nvPicPr>
          <p:cNvPr id="7" name="Picture 9" descr="Graphical user interface, text, application&#10;&#10;Description automatically generated">
            <a:extLst>
              <a:ext uri="{FF2B5EF4-FFF2-40B4-BE49-F238E27FC236}">
                <a16:creationId xmlns:a16="http://schemas.microsoft.com/office/drawing/2014/main" id="{65242092-47DB-75A9-EC11-1CE78173C2FC}"/>
              </a:ext>
            </a:extLst>
          </p:cNvPr>
          <p:cNvPicPr>
            <a:picLocks noChangeAspect="1"/>
          </p:cNvPicPr>
          <p:nvPr/>
        </p:nvPicPr>
        <p:blipFill>
          <a:blip r:embed="rId4"/>
          <a:stretch>
            <a:fillRect/>
          </a:stretch>
        </p:blipFill>
        <p:spPr>
          <a:xfrm>
            <a:off x="6871855" y="3259587"/>
            <a:ext cx="4554187" cy="1585737"/>
          </a:xfrm>
          <a:prstGeom prst="rect">
            <a:avLst/>
          </a:prstGeom>
        </p:spPr>
      </p:pic>
    </p:spTree>
    <p:extLst>
      <p:ext uri="{BB962C8B-B14F-4D97-AF65-F5344CB8AC3E}">
        <p14:creationId xmlns:p14="http://schemas.microsoft.com/office/powerpoint/2010/main" val="402834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D073-EED0-9E4C-0549-6C1FBC4F79A1}"/>
              </a:ext>
            </a:extLst>
          </p:cNvPr>
          <p:cNvSpPr>
            <a:spLocks noGrp="1"/>
          </p:cNvSpPr>
          <p:nvPr>
            <p:ph type="title"/>
          </p:nvPr>
        </p:nvSpPr>
        <p:spPr>
          <a:xfrm>
            <a:off x="690033" y="58209"/>
            <a:ext cx="10515600" cy="1357312"/>
          </a:xfrm>
        </p:spPr>
        <p:txBody>
          <a:bodyPr>
            <a:normAutofit/>
          </a:bodyPr>
          <a:lstStyle/>
          <a:p>
            <a:r>
              <a:rPr lang="en-GB" sz="3600" b="1">
                <a:latin typeface="Arial" panose="020B0604020202020204" pitchFamily="34" charset="0"/>
                <a:cs typeface="Arial" panose="020B0604020202020204" pitchFamily="34" charset="0"/>
              </a:rPr>
              <a:t>MACHINE LEARNING MODELS</a:t>
            </a:r>
          </a:p>
        </p:txBody>
      </p:sp>
      <p:cxnSp>
        <p:nvCxnSpPr>
          <p:cNvPr id="4" name="Google Shape;697;p57">
            <a:extLst>
              <a:ext uri="{FF2B5EF4-FFF2-40B4-BE49-F238E27FC236}">
                <a16:creationId xmlns:a16="http://schemas.microsoft.com/office/drawing/2014/main" id="{814CA73D-427E-25A2-2E40-88D8B7BC0063}"/>
              </a:ext>
            </a:extLst>
          </p:cNvPr>
          <p:cNvCxnSpPr/>
          <p:nvPr/>
        </p:nvCxnSpPr>
        <p:spPr>
          <a:xfrm rot="10800000" flipH="1">
            <a:off x="253067" y="1261126"/>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380BE410-471E-AAC8-B6C6-440F1B0C4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186674"/>
            <a:ext cx="895350" cy="7429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5D132EF9-103B-3576-B28E-A2D3B02A6E06}"/>
              </a:ext>
            </a:extLst>
          </p:cNvPr>
          <p:cNvSpPr>
            <a:spLocks noGrp="1"/>
          </p:cNvSpPr>
          <p:nvPr>
            <p:ph idx="1"/>
          </p:nvPr>
        </p:nvSpPr>
        <p:spPr>
          <a:xfrm>
            <a:off x="563033" y="1825625"/>
            <a:ext cx="10790767" cy="4351338"/>
          </a:xfrm>
        </p:spPr>
        <p:txBody>
          <a:bodyPr vert="horz" lIns="91440" tIns="45720" rIns="91440" bIns="45720" rtlCol="0" anchor="t">
            <a:normAutofit/>
          </a:bodyPr>
          <a:lstStyle/>
          <a:p>
            <a:endParaRPr lang="en-GB" sz="2000">
              <a:cs typeface="Calibri"/>
            </a:endParaRPr>
          </a:p>
          <a:p>
            <a:endParaRPr lang="en-GB" sz="2000">
              <a:cs typeface="Calibri"/>
            </a:endParaRPr>
          </a:p>
          <a:p>
            <a:endParaRPr lang="en-GB">
              <a:cs typeface="Calibri"/>
            </a:endParaRPr>
          </a:p>
          <a:p>
            <a:endParaRPr lang="en-GB">
              <a:cs typeface="Calibri"/>
            </a:endParaRPr>
          </a:p>
        </p:txBody>
      </p:sp>
      <p:sp>
        <p:nvSpPr>
          <p:cNvPr id="9" name="Content Placeholder 7">
            <a:extLst>
              <a:ext uri="{FF2B5EF4-FFF2-40B4-BE49-F238E27FC236}">
                <a16:creationId xmlns:a16="http://schemas.microsoft.com/office/drawing/2014/main" id="{B9E2CB4A-39E8-C03B-A385-2C871BD17598}"/>
              </a:ext>
            </a:extLst>
          </p:cNvPr>
          <p:cNvSpPr txBox="1">
            <a:spLocks/>
          </p:cNvSpPr>
          <p:nvPr/>
        </p:nvSpPr>
        <p:spPr>
          <a:xfrm>
            <a:off x="414867" y="1836208"/>
            <a:ext cx="10938933" cy="54133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a:cs typeface="Calibri"/>
              </a:rPr>
              <a:t>Result of our Random Forest Classifier.</a:t>
            </a:r>
          </a:p>
          <a:p>
            <a:endParaRPr lang="en-GB">
              <a:cs typeface="Calibri"/>
            </a:endParaRPr>
          </a:p>
          <a:p>
            <a:endParaRPr lang="en-GB">
              <a:cs typeface="Calibri"/>
            </a:endParaRPr>
          </a:p>
        </p:txBody>
      </p:sp>
      <p:pic>
        <p:nvPicPr>
          <p:cNvPr id="3" name="Picture 6" descr="Chart, treemap chart&#10;&#10;Description automatically generated">
            <a:extLst>
              <a:ext uri="{FF2B5EF4-FFF2-40B4-BE49-F238E27FC236}">
                <a16:creationId xmlns:a16="http://schemas.microsoft.com/office/drawing/2014/main" id="{19520EE5-0463-7940-CF25-709BDB6BD9F4}"/>
              </a:ext>
            </a:extLst>
          </p:cNvPr>
          <p:cNvPicPr>
            <a:picLocks noChangeAspect="1"/>
          </p:cNvPicPr>
          <p:nvPr/>
        </p:nvPicPr>
        <p:blipFill>
          <a:blip r:embed="rId3"/>
          <a:stretch>
            <a:fillRect/>
          </a:stretch>
        </p:blipFill>
        <p:spPr>
          <a:xfrm>
            <a:off x="565150" y="2232324"/>
            <a:ext cx="5600700" cy="4351268"/>
          </a:xfrm>
          <a:prstGeom prst="rect">
            <a:avLst/>
          </a:prstGeom>
        </p:spPr>
      </p:pic>
      <p:pic>
        <p:nvPicPr>
          <p:cNvPr id="7" name="Picture 9" descr="Text, letter&#10;&#10;Description automatically generated">
            <a:extLst>
              <a:ext uri="{FF2B5EF4-FFF2-40B4-BE49-F238E27FC236}">
                <a16:creationId xmlns:a16="http://schemas.microsoft.com/office/drawing/2014/main" id="{06E5518D-E96F-91F5-F442-1E8EB650A1D4}"/>
              </a:ext>
            </a:extLst>
          </p:cNvPr>
          <p:cNvPicPr>
            <a:picLocks noChangeAspect="1"/>
          </p:cNvPicPr>
          <p:nvPr/>
        </p:nvPicPr>
        <p:blipFill>
          <a:blip r:embed="rId4"/>
          <a:stretch>
            <a:fillRect/>
          </a:stretch>
        </p:blipFill>
        <p:spPr>
          <a:xfrm>
            <a:off x="6629400" y="2334683"/>
            <a:ext cx="4986866" cy="1458383"/>
          </a:xfrm>
          <a:prstGeom prst="rect">
            <a:avLst/>
          </a:prstGeom>
        </p:spPr>
      </p:pic>
      <p:pic>
        <p:nvPicPr>
          <p:cNvPr id="10" name="Picture 10" descr="Graphical user interface, text&#10;&#10;Description automatically generated">
            <a:extLst>
              <a:ext uri="{FF2B5EF4-FFF2-40B4-BE49-F238E27FC236}">
                <a16:creationId xmlns:a16="http://schemas.microsoft.com/office/drawing/2014/main" id="{551D7A3B-D9CC-BEB2-95E8-DC1E9CB9167A}"/>
              </a:ext>
            </a:extLst>
          </p:cNvPr>
          <p:cNvPicPr>
            <a:picLocks noChangeAspect="1"/>
          </p:cNvPicPr>
          <p:nvPr/>
        </p:nvPicPr>
        <p:blipFill>
          <a:blip r:embed="rId5"/>
          <a:stretch>
            <a:fillRect/>
          </a:stretch>
        </p:blipFill>
        <p:spPr>
          <a:xfrm>
            <a:off x="6470650" y="4901989"/>
            <a:ext cx="5420783" cy="747606"/>
          </a:xfrm>
          <a:prstGeom prst="rect">
            <a:avLst/>
          </a:prstGeom>
        </p:spPr>
      </p:pic>
    </p:spTree>
    <p:extLst>
      <p:ext uri="{BB962C8B-B14F-4D97-AF65-F5344CB8AC3E}">
        <p14:creationId xmlns:p14="http://schemas.microsoft.com/office/powerpoint/2010/main" val="3117208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75D4-4380-D330-ED4C-704B991CEDB8}"/>
              </a:ext>
            </a:extLst>
          </p:cNvPr>
          <p:cNvSpPr>
            <a:spLocks noGrp="1"/>
          </p:cNvSpPr>
          <p:nvPr>
            <p:ph type="title"/>
          </p:nvPr>
        </p:nvSpPr>
        <p:spPr/>
        <p:txBody>
          <a:bodyPr>
            <a:normAutofit/>
          </a:bodyPr>
          <a:lstStyle/>
          <a:p>
            <a:r>
              <a:rPr lang="en-GB" sz="3600" b="1">
                <a:latin typeface="Arial" panose="020B0604020202020204" pitchFamily="34" charset="0"/>
                <a:cs typeface="Arial" panose="020B0604020202020204" pitchFamily="34" charset="0"/>
              </a:rPr>
              <a:t>RESULT COMPARISONS</a:t>
            </a:r>
          </a:p>
        </p:txBody>
      </p:sp>
      <p:pic>
        <p:nvPicPr>
          <p:cNvPr id="6" name="Picture 6" descr="Chart, treemap chart&#10;&#10;Description automatically generated">
            <a:extLst>
              <a:ext uri="{FF2B5EF4-FFF2-40B4-BE49-F238E27FC236}">
                <a16:creationId xmlns:a16="http://schemas.microsoft.com/office/drawing/2014/main" id="{8E895305-86E6-DFD6-743C-ED88485EBE9B}"/>
              </a:ext>
            </a:extLst>
          </p:cNvPr>
          <p:cNvPicPr>
            <a:picLocks noGrp="1" noChangeAspect="1"/>
          </p:cNvPicPr>
          <p:nvPr>
            <p:ph idx="1"/>
          </p:nvPr>
        </p:nvPicPr>
        <p:blipFill>
          <a:blip r:embed="rId2"/>
          <a:stretch>
            <a:fillRect/>
          </a:stretch>
        </p:blipFill>
        <p:spPr>
          <a:xfrm>
            <a:off x="156109" y="2121957"/>
            <a:ext cx="3995200" cy="3578756"/>
          </a:xfrm>
        </p:spPr>
      </p:pic>
      <p:cxnSp>
        <p:nvCxnSpPr>
          <p:cNvPr id="4" name="Google Shape;697;p57">
            <a:extLst>
              <a:ext uri="{FF2B5EF4-FFF2-40B4-BE49-F238E27FC236}">
                <a16:creationId xmlns:a16="http://schemas.microsoft.com/office/drawing/2014/main" id="{08C245A4-A943-22D9-DC19-82FD41727AEE}"/>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13DC90B2-CF68-0C58-CFD4-5A3E37787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972D94B5-9E69-64CE-27C7-36178F7FB804}"/>
              </a:ext>
            </a:extLst>
          </p:cNvPr>
          <p:cNvSpPr txBox="1">
            <a:spLocks/>
          </p:cNvSpPr>
          <p:nvPr/>
        </p:nvSpPr>
        <p:spPr>
          <a:xfrm>
            <a:off x="838200" y="1624542"/>
            <a:ext cx="2789767" cy="4990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a:cs typeface="Calibri"/>
              </a:rPr>
              <a:t>Logistic Regression</a:t>
            </a:r>
          </a:p>
          <a:p>
            <a:endParaRPr lang="en-GB">
              <a:cs typeface="Calibri"/>
            </a:endParaRPr>
          </a:p>
          <a:p>
            <a:endParaRPr lang="en-GB">
              <a:cs typeface="Calibri"/>
            </a:endParaRPr>
          </a:p>
        </p:txBody>
      </p:sp>
      <p:pic>
        <p:nvPicPr>
          <p:cNvPr id="9" name="Picture 9">
            <a:extLst>
              <a:ext uri="{FF2B5EF4-FFF2-40B4-BE49-F238E27FC236}">
                <a16:creationId xmlns:a16="http://schemas.microsoft.com/office/drawing/2014/main" id="{9C7FF14E-435D-A511-7097-F8555985E0B0}"/>
              </a:ext>
            </a:extLst>
          </p:cNvPr>
          <p:cNvPicPr>
            <a:picLocks noChangeAspect="1"/>
          </p:cNvPicPr>
          <p:nvPr/>
        </p:nvPicPr>
        <p:blipFill>
          <a:blip r:embed="rId4"/>
          <a:stretch>
            <a:fillRect/>
          </a:stretch>
        </p:blipFill>
        <p:spPr>
          <a:xfrm>
            <a:off x="300567" y="5765093"/>
            <a:ext cx="3939116" cy="524229"/>
          </a:xfrm>
          <a:prstGeom prst="rect">
            <a:avLst/>
          </a:prstGeom>
        </p:spPr>
      </p:pic>
      <p:pic>
        <p:nvPicPr>
          <p:cNvPr id="10" name="Picture 10" descr="Chart, treemap chart&#10;&#10;Description automatically generated">
            <a:extLst>
              <a:ext uri="{FF2B5EF4-FFF2-40B4-BE49-F238E27FC236}">
                <a16:creationId xmlns:a16="http://schemas.microsoft.com/office/drawing/2014/main" id="{0D8E8AD0-1C4E-C6D5-76A2-4D6CC09739E1}"/>
              </a:ext>
            </a:extLst>
          </p:cNvPr>
          <p:cNvPicPr>
            <a:picLocks noChangeAspect="1"/>
          </p:cNvPicPr>
          <p:nvPr/>
        </p:nvPicPr>
        <p:blipFill>
          <a:blip r:embed="rId5"/>
          <a:stretch>
            <a:fillRect/>
          </a:stretch>
        </p:blipFill>
        <p:spPr>
          <a:xfrm>
            <a:off x="4142317" y="2081855"/>
            <a:ext cx="3822700" cy="3593875"/>
          </a:xfrm>
          <a:prstGeom prst="rect">
            <a:avLst/>
          </a:prstGeom>
        </p:spPr>
      </p:pic>
      <p:sp>
        <p:nvSpPr>
          <p:cNvPr id="11" name="Content Placeholder 7">
            <a:extLst>
              <a:ext uri="{FF2B5EF4-FFF2-40B4-BE49-F238E27FC236}">
                <a16:creationId xmlns:a16="http://schemas.microsoft.com/office/drawing/2014/main" id="{817FCBBA-3D59-891B-A942-4BFEE868C24C}"/>
              </a:ext>
            </a:extLst>
          </p:cNvPr>
          <p:cNvSpPr txBox="1">
            <a:spLocks/>
          </p:cNvSpPr>
          <p:nvPr/>
        </p:nvSpPr>
        <p:spPr>
          <a:xfrm>
            <a:off x="4701116" y="1624541"/>
            <a:ext cx="2789767" cy="4990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a:cs typeface="Calibri"/>
              </a:rPr>
              <a:t>XGBoost</a:t>
            </a:r>
          </a:p>
          <a:p>
            <a:endParaRPr lang="en-GB">
              <a:cs typeface="Calibri"/>
            </a:endParaRPr>
          </a:p>
          <a:p>
            <a:endParaRPr lang="en-GB">
              <a:cs typeface="Calibri"/>
            </a:endParaRPr>
          </a:p>
        </p:txBody>
      </p:sp>
      <p:pic>
        <p:nvPicPr>
          <p:cNvPr id="12" name="Picture 12" descr="Graphical user interface, application&#10;&#10;Description automatically generated">
            <a:extLst>
              <a:ext uri="{FF2B5EF4-FFF2-40B4-BE49-F238E27FC236}">
                <a16:creationId xmlns:a16="http://schemas.microsoft.com/office/drawing/2014/main" id="{26764545-9A0B-6AAC-3810-84712A733923}"/>
              </a:ext>
            </a:extLst>
          </p:cNvPr>
          <p:cNvPicPr>
            <a:picLocks noChangeAspect="1"/>
          </p:cNvPicPr>
          <p:nvPr/>
        </p:nvPicPr>
        <p:blipFill>
          <a:blip r:embed="rId6"/>
          <a:stretch>
            <a:fillRect/>
          </a:stretch>
        </p:blipFill>
        <p:spPr>
          <a:xfrm>
            <a:off x="4533900" y="5767439"/>
            <a:ext cx="3494616" cy="477206"/>
          </a:xfrm>
          <a:prstGeom prst="rect">
            <a:avLst/>
          </a:prstGeom>
        </p:spPr>
      </p:pic>
      <p:pic>
        <p:nvPicPr>
          <p:cNvPr id="13" name="Picture 13" descr="Chart, treemap chart&#10;&#10;Description automatically generated">
            <a:extLst>
              <a:ext uri="{FF2B5EF4-FFF2-40B4-BE49-F238E27FC236}">
                <a16:creationId xmlns:a16="http://schemas.microsoft.com/office/drawing/2014/main" id="{1682B699-CC8A-1A87-F0A9-85420F38E48C}"/>
              </a:ext>
            </a:extLst>
          </p:cNvPr>
          <p:cNvPicPr>
            <a:picLocks noChangeAspect="1"/>
          </p:cNvPicPr>
          <p:nvPr/>
        </p:nvPicPr>
        <p:blipFill>
          <a:blip r:embed="rId7"/>
          <a:stretch>
            <a:fillRect/>
          </a:stretch>
        </p:blipFill>
        <p:spPr>
          <a:xfrm>
            <a:off x="7973484" y="2126964"/>
            <a:ext cx="3928533" cy="3387241"/>
          </a:xfrm>
          <a:prstGeom prst="rect">
            <a:avLst/>
          </a:prstGeom>
        </p:spPr>
      </p:pic>
      <p:pic>
        <p:nvPicPr>
          <p:cNvPr id="14" name="Picture 14">
            <a:extLst>
              <a:ext uri="{FF2B5EF4-FFF2-40B4-BE49-F238E27FC236}">
                <a16:creationId xmlns:a16="http://schemas.microsoft.com/office/drawing/2014/main" id="{A44521C4-4FC1-BC74-4191-AA9B29D315B5}"/>
              </a:ext>
            </a:extLst>
          </p:cNvPr>
          <p:cNvPicPr>
            <a:picLocks noChangeAspect="1"/>
          </p:cNvPicPr>
          <p:nvPr/>
        </p:nvPicPr>
        <p:blipFill>
          <a:blip r:embed="rId8"/>
          <a:stretch>
            <a:fillRect/>
          </a:stretch>
        </p:blipFill>
        <p:spPr>
          <a:xfrm>
            <a:off x="8100483" y="5760869"/>
            <a:ext cx="3790950" cy="469179"/>
          </a:xfrm>
          <a:prstGeom prst="rect">
            <a:avLst/>
          </a:prstGeom>
        </p:spPr>
      </p:pic>
      <p:sp>
        <p:nvSpPr>
          <p:cNvPr id="15" name="Content Placeholder 7">
            <a:extLst>
              <a:ext uri="{FF2B5EF4-FFF2-40B4-BE49-F238E27FC236}">
                <a16:creationId xmlns:a16="http://schemas.microsoft.com/office/drawing/2014/main" id="{52549574-1862-D0BD-2213-FFD721519869}"/>
              </a:ext>
            </a:extLst>
          </p:cNvPr>
          <p:cNvSpPr txBox="1">
            <a:spLocks/>
          </p:cNvSpPr>
          <p:nvPr/>
        </p:nvSpPr>
        <p:spPr>
          <a:xfrm>
            <a:off x="8183033" y="1624542"/>
            <a:ext cx="2789767" cy="4990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a:cs typeface="Calibri"/>
              </a:rPr>
              <a:t>Random Forest</a:t>
            </a:r>
          </a:p>
          <a:p>
            <a:endParaRPr lang="en-GB">
              <a:cs typeface="Calibri"/>
            </a:endParaRPr>
          </a:p>
          <a:p>
            <a:endParaRPr lang="en-GB">
              <a:cs typeface="Calibri"/>
            </a:endParaRPr>
          </a:p>
        </p:txBody>
      </p:sp>
    </p:spTree>
    <p:extLst>
      <p:ext uri="{BB962C8B-B14F-4D97-AF65-F5344CB8AC3E}">
        <p14:creationId xmlns:p14="http://schemas.microsoft.com/office/powerpoint/2010/main" val="3293200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75D4-4380-D330-ED4C-704B991CEDB8}"/>
              </a:ext>
            </a:extLst>
          </p:cNvPr>
          <p:cNvSpPr>
            <a:spLocks noGrp="1"/>
          </p:cNvSpPr>
          <p:nvPr>
            <p:ph type="title"/>
          </p:nvPr>
        </p:nvSpPr>
        <p:spPr/>
        <p:txBody>
          <a:bodyPr>
            <a:normAutofit/>
          </a:bodyPr>
          <a:lstStyle/>
          <a:p>
            <a:r>
              <a:rPr lang="en-GB" sz="3600" b="1">
                <a:latin typeface="Arial" panose="020B0604020202020204" pitchFamily="34" charset="0"/>
                <a:cs typeface="Arial" panose="020B0604020202020204" pitchFamily="34" charset="0"/>
              </a:rPr>
              <a:t>RESULT COMPARISONS</a:t>
            </a:r>
          </a:p>
        </p:txBody>
      </p:sp>
      <p:cxnSp>
        <p:nvCxnSpPr>
          <p:cNvPr id="4" name="Google Shape;697;p57">
            <a:extLst>
              <a:ext uri="{FF2B5EF4-FFF2-40B4-BE49-F238E27FC236}">
                <a16:creationId xmlns:a16="http://schemas.microsoft.com/office/drawing/2014/main" id="{08C245A4-A943-22D9-DC19-82FD41727AEE}"/>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13DC90B2-CF68-0C58-CFD4-5A3E37787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6">
            <a:extLst>
              <a:ext uri="{FF2B5EF4-FFF2-40B4-BE49-F238E27FC236}">
                <a16:creationId xmlns:a16="http://schemas.microsoft.com/office/drawing/2014/main" id="{608A1DE0-A48E-2354-B832-C161B21AF2AD}"/>
              </a:ext>
            </a:extLst>
          </p:cNvPr>
          <p:cNvGraphicFramePr>
            <a:graphicFrameLocks noGrp="1"/>
          </p:cNvGraphicFramePr>
          <p:nvPr>
            <p:ph idx="1"/>
            <p:extLst>
              <p:ext uri="{D42A27DB-BD31-4B8C-83A1-F6EECF244321}">
                <p14:modId xmlns:p14="http://schemas.microsoft.com/office/powerpoint/2010/main" val="3161056158"/>
              </p:ext>
            </p:extLst>
          </p:nvPr>
        </p:nvGraphicFramePr>
        <p:xfrm>
          <a:off x="836083" y="1830916"/>
          <a:ext cx="10515600" cy="4827718"/>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984571295"/>
                    </a:ext>
                  </a:extLst>
                </a:gridCol>
                <a:gridCol w="2103120">
                  <a:extLst>
                    <a:ext uri="{9D8B030D-6E8A-4147-A177-3AD203B41FA5}">
                      <a16:colId xmlns:a16="http://schemas.microsoft.com/office/drawing/2014/main" val="3441566738"/>
                    </a:ext>
                  </a:extLst>
                </a:gridCol>
                <a:gridCol w="2103120">
                  <a:extLst>
                    <a:ext uri="{9D8B030D-6E8A-4147-A177-3AD203B41FA5}">
                      <a16:colId xmlns:a16="http://schemas.microsoft.com/office/drawing/2014/main" val="208415246"/>
                    </a:ext>
                  </a:extLst>
                </a:gridCol>
                <a:gridCol w="2103120">
                  <a:extLst>
                    <a:ext uri="{9D8B030D-6E8A-4147-A177-3AD203B41FA5}">
                      <a16:colId xmlns:a16="http://schemas.microsoft.com/office/drawing/2014/main" val="25368197"/>
                    </a:ext>
                  </a:extLst>
                </a:gridCol>
                <a:gridCol w="2103120">
                  <a:extLst>
                    <a:ext uri="{9D8B030D-6E8A-4147-A177-3AD203B41FA5}">
                      <a16:colId xmlns:a16="http://schemas.microsoft.com/office/drawing/2014/main" val="2678439931"/>
                    </a:ext>
                  </a:extLst>
                </a:gridCol>
              </a:tblGrid>
              <a:tr h="689674">
                <a:tc>
                  <a:txBody>
                    <a:bodyPr/>
                    <a:lstStyle/>
                    <a:p>
                      <a:pPr algn="ctr"/>
                      <a:r>
                        <a:rPr lang="en-GB"/>
                        <a:t>Model</a:t>
                      </a:r>
                    </a:p>
                  </a:txBody>
                  <a:tcPr anchor="ctr"/>
                </a:tc>
                <a:tc>
                  <a:txBody>
                    <a:bodyPr/>
                    <a:lstStyle/>
                    <a:p>
                      <a:pPr algn="ctr"/>
                      <a:r>
                        <a:rPr lang="en-GB"/>
                        <a:t>Accuracy</a:t>
                      </a:r>
                    </a:p>
                  </a:txBody>
                  <a:tcPr anchor="ctr"/>
                </a:tc>
                <a:tc>
                  <a:txBody>
                    <a:bodyPr/>
                    <a:lstStyle/>
                    <a:p>
                      <a:pPr algn="ctr"/>
                      <a:r>
                        <a:rPr lang="en-GB"/>
                        <a:t>F1 Score</a:t>
                      </a:r>
                    </a:p>
                  </a:txBody>
                  <a:tcPr anchor="ctr"/>
                </a:tc>
                <a:tc>
                  <a:txBody>
                    <a:bodyPr/>
                    <a:lstStyle/>
                    <a:p>
                      <a:pPr algn="ctr"/>
                      <a:r>
                        <a:rPr lang="en-GB"/>
                        <a:t>Precision</a:t>
                      </a:r>
                    </a:p>
                  </a:txBody>
                  <a:tcPr anchor="ctr"/>
                </a:tc>
                <a:tc>
                  <a:txBody>
                    <a:bodyPr/>
                    <a:lstStyle/>
                    <a:p>
                      <a:pPr algn="ctr"/>
                      <a:r>
                        <a:rPr lang="en-GB"/>
                        <a:t>Recall</a:t>
                      </a:r>
                    </a:p>
                  </a:txBody>
                  <a:tcPr anchor="ctr"/>
                </a:tc>
                <a:extLst>
                  <a:ext uri="{0D108BD9-81ED-4DB2-BD59-A6C34878D82A}">
                    <a16:rowId xmlns:a16="http://schemas.microsoft.com/office/drawing/2014/main" val="1925654441"/>
                  </a:ext>
                </a:extLst>
              </a:tr>
              <a:tr h="689674">
                <a:tc>
                  <a:txBody>
                    <a:bodyPr/>
                    <a:lstStyle/>
                    <a:p>
                      <a:pPr algn="ctr"/>
                      <a:r>
                        <a:rPr lang="en-GB"/>
                        <a:t>Logistic Regression</a:t>
                      </a:r>
                    </a:p>
                  </a:txBody>
                  <a:tcPr anchor="ctr"/>
                </a:tc>
                <a:tc>
                  <a:txBody>
                    <a:bodyPr/>
                    <a:lstStyle/>
                    <a:p>
                      <a:pPr algn="ctr"/>
                      <a:r>
                        <a:rPr lang="en-GB"/>
                        <a:t>73</a:t>
                      </a:r>
                    </a:p>
                  </a:txBody>
                  <a:tcPr anchor="ctr"/>
                </a:tc>
                <a:tc>
                  <a:txBody>
                    <a:bodyPr/>
                    <a:lstStyle/>
                    <a:p>
                      <a:pPr algn="ctr"/>
                      <a:r>
                        <a:rPr lang="en-GB"/>
                        <a:t>78</a:t>
                      </a:r>
                    </a:p>
                  </a:txBody>
                  <a:tcPr anchor="ctr"/>
                </a:tc>
                <a:tc>
                  <a:txBody>
                    <a:bodyPr/>
                    <a:lstStyle/>
                    <a:p>
                      <a:pPr algn="ctr"/>
                      <a:r>
                        <a:rPr lang="en-GB"/>
                        <a:t>76</a:t>
                      </a:r>
                    </a:p>
                  </a:txBody>
                  <a:tcPr anchor="ctr"/>
                </a:tc>
                <a:tc>
                  <a:txBody>
                    <a:bodyPr/>
                    <a:lstStyle/>
                    <a:p>
                      <a:pPr algn="ctr"/>
                      <a:r>
                        <a:rPr lang="en-GB"/>
                        <a:t>79</a:t>
                      </a:r>
                    </a:p>
                  </a:txBody>
                  <a:tcPr anchor="ctr"/>
                </a:tc>
                <a:extLst>
                  <a:ext uri="{0D108BD9-81ED-4DB2-BD59-A6C34878D82A}">
                    <a16:rowId xmlns:a16="http://schemas.microsoft.com/office/drawing/2014/main" val="2239781942"/>
                  </a:ext>
                </a:extLst>
              </a:tr>
              <a:tr h="689674">
                <a:tc>
                  <a:txBody>
                    <a:bodyPr/>
                    <a:lstStyle/>
                    <a:p>
                      <a:pPr lvl="0" algn="ctr">
                        <a:buNone/>
                      </a:pPr>
                      <a:r>
                        <a:rPr lang="en-GB" sz="1800" b="0" i="0" u="none" strike="noStrike" noProof="0">
                          <a:latin typeface="Calibri"/>
                        </a:rPr>
                        <a:t>Naive Bayes</a:t>
                      </a:r>
                      <a:endParaRPr lang="en-GB"/>
                    </a:p>
                  </a:txBody>
                  <a:tcPr anchor="ctr"/>
                </a:tc>
                <a:tc>
                  <a:txBody>
                    <a:bodyPr/>
                    <a:lstStyle/>
                    <a:p>
                      <a:pPr algn="ctr"/>
                      <a:r>
                        <a:rPr lang="en-GB"/>
                        <a:t>67</a:t>
                      </a:r>
                    </a:p>
                  </a:txBody>
                  <a:tcPr anchor="ctr"/>
                </a:tc>
                <a:tc>
                  <a:txBody>
                    <a:bodyPr/>
                    <a:lstStyle/>
                    <a:p>
                      <a:pPr algn="ctr"/>
                      <a:r>
                        <a:rPr lang="en-GB"/>
                        <a:t>76</a:t>
                      </a:r>
                    </a:p>
                  </a:txBody>
                  <a:tcPr anchor="ctr"/>
                </a:tc>
                <a:tc>
                  <a:txBody>
                    <a:bodyPr/>
                    <a:lstStyle/>
                    <a:p>
                      <a:pPr algn="ctr"/>
                      <a:r>
                        <a:rPr lang="en-GB"/>
                        <a:t>51</a:t>
                      </a:r>
                    </a:p>
                  </a:txBody>
                  <a:tcPr anchor="ctr"/>
                </a:tc>
                <a:tc>
                  <a:txBody>
                    <a:bodyPr/>
                    <a:lstStyle/>
                    <a:p>
                      <a:pPr algn="ctr"/>
                      <a:r>
                        <a:rPr lang="en-GB"/>
                        <a:t>61</a:t>
                      </a:r>
                    </a:p>
                  </a:txBody>
                  <a:tcPr anchor="ctr"/>
                </a:tc>
                <a:extLst>
                  <a:ext uri="{0D108BD9-81ED-4DB2-BD59-A6C34878D82A}">
                    <a16:rowId xmlns:a16="http://schemas.microsoft.com/office/drawing/2014/main" val="3785144288"/>
                  </a:ext>
                </a:extLst>
              </a:tr>
              <a:tr h="689674">
                <a:tc>
                  <a:txBody>
                    <a:bodyPr/>
                    <a:lstStyle/>
                    <a:p>
                      <a:pPr lvl="0" algn="ctr">
                        <a:buNone/>
                      </a:pPr>
                      <a:r>
                        <a:rPr lang="en-GB" sz="1800" b="0" i="0" u="none" strike="noStrike" noProof="0"/>
                        <a:t>SVM Classifier</a:t>
                      </a:r>
                      <a:endParaRPr lang="en-US" sz="1800" b="0" i="0" u="none" strike="noStrike" noProof="0">
                        <a:solidFill>
                          <a:srgbClr val="000000"/>
                        </a:solidFill>
                        <a:latin typeface="Calibri"/>
                      </a:endParaRPr>
                    </a:p>
                  </a:txBody>
                  <a:tcPr anchor="ctr"/>
                </a:tc>
                <a:tc>
                  <a:txBody>
                    <a:bodyPr/>
                    <a:lstStyle/>
                    <a:p>
                      <a:pPr algn="ctr"/>
                      <a:r>
                        <a:rPr lang="en-GB"/>
                        <a:t>76.01</a:t>
                      </a:r>
                    </a:p>
                  </a:txBody>
                  <a:tcPr anchor="ctr"/>
                </a:tc>
                <a:tc>
                  <a:txBody>
                    <a:bodyPr/>
                    <a:lstStyle/>
                    <a:p>
                      <a:pPr lvl="0" algn="ctr">
                        <a:buNone/>
                      </a:pPr>
                      <a:r>
                        <a:rPr lang="en-GB"/>
                        <a:t>76</a:t>
                      </a:r>
                    </a:p>
                  </a:txBody>
                  <a:tcPr anchor="ctr"/>
                </a:tc>
                <a:tc>
                  <a:txBody>
                    <a:bodyPr/>
                    <a:lstStyle/>
                    <a:p>
                      <a:pPr lvl="0" algn="ctr">
                        <a:buNone/>
                      </a:pPr>
                      <a:r>
                        <a:rPr lang="en-GB"/>
                        <a:t>75</a:t>
                      </a:r>
                    </a:p>
                  </a:txBody>
                  <a:tcPr anchor="ctr"/>
                </a:tc>
                <a:tc>
                  <a:txBody>
                    <a:bodyPr/>
                    <a:lstStyle/>
                    <a:p>
                      <a:pPr lvl="0" algn="ctr">
                        <a:buNone/>
                      </a:pPr>
                      <a:r>
                        <a:rPr lang="en-GB"/>
                        <a:t>78</a:t>
                      </a:r>
                    </a:p>
                  </a:txBody>
                  <a:tcPr anchor="ctr"/>
                </a:tc>
                <a:extLst>
                  <a:ext uri="{0D108BD9-81ED-4DB2-BD59-A6C34878D82A}">
                    <a16:rowId xmlns:a16="http://schemas.microsoft.com/office/drawing/2014/main" val="280142336"/>
                  </a:ext>
                </a:extLst>
              </a:tr>
              <a:tr h="689674">
                <a:tc>
                  <a:txBody>
                    <a:bodyPr/>
                    <a:lstStyle/>
                    <a:p>
                      <a:pPr lvl="0" algn="ctr">
                        <a:buNone/>
                      </a:pPr>
                      <a:r>
                        <a:rPr lang="en-GB" sz="1800" b="0" i="0" u="none" strike="noStrike" noProof="0">
                          <a:solidFill>
                            <a:srgbClr val="000000"/>
                          </a:solidFill>
                          <a:latin typeface="Calibri"/>
                        </a:rPr>
                        <a:t>Decision Tree </a:t>
                      </a:r>
                      <a:endParaRPr lang="en-US"/>
                    </a:p>
                    <a:p>
                      <a:pPr lvl="0" algn="ctr">
                        <a:buNone/>
                      </a:pPr>
                      <a:r>
                        <a:rPr lang="en-GB" sz="1800" b="0" i="0" u="none" strike="noStrike" noProof="0">
                          <a:solidFill>
                            <a:srgbClr val="000000"/>
                          </a:solidFill>
                          <a:latin typeface="Calibri"/>
                        </a:rPr>
                        <a:t>Classifier</a:t>
                      </a:r>
                      <a:endParaRPr lang="en-US"/>
                    </a:p>
                  </a:txBody>
                  <a:tcPr anchor="ctr"/>
                </a:tc>
                <a:tc>
                  <a:txBody>
                    <a:bodyPr/>
                    <a:lstStyle/>
                    <a:p>
                      <a:pPr algn="ctr"/>
                      <a:r>
                        <a:rPr lang="en-GB"/>
                        <a:t>84</a:t>
                      </a:r>
                    </a:p>
                  </a:txBody>
                  <a:tcPr anchor="ctr"/>
                </a:tc>
                <a:tc>
                  <a:txBody>
                    <a:bodyPr/>
                    <a:lstStyle/>
                    <a:p>
                      <a:pPr algn="ctr"/>
                      <a:r>
                        <a:rPr lang="en-GB"/>
                        <a:t>86</a:t>
                      </a:r>
                    </a:p>
                  </a:txBody>
                  <a:tcPr anchor="ctr"/>
                </a:tc>
                <a:tc>
                  <a:txBody>
                    <a:bodyPr/>
                    <a:lstStyle/>
                    <a:p>
                      <a:pPr algn="ctr"/>
                      <a:r>
                        <a:rPr lang="en-GB"/>
                        <a:t>84</a:t>
                      </a:r>
                    </a:p>
                  </a:txBody>
                  <a:tcPr anchor="ctr"/>
                </a:tc>
                <a:tc>
                  <a:txBody>
                    <a:bodyPr/>
                    <a:lstStyle/>
                    <a:p>
                      <a:pPr algn="ctr"/>
                      <a:r>
                        <a:rPr lang="en-GB"/>
                        <a:t>89</a:t>
                      </a:r>
                    </a:p>
                  </a:txBody>
                  <a:tcPr anchor="ctr"/>
                </a:tc>
                <a:extLst>
                  <a:ext uri="{0D108BD9-81ED-4DB2-BD59-A6C34878D82A}">
                    <a16:rowId xmlns:a16="http://schemas.microsoft.com/office/drawing/2014/main" val="1454934752"/>
                  </a:ext>
                </a:extLst>
              </a:tr>
              <a:tr h="689674">
                <a:tc>
                  <a:txBody>
                    <a:bodyPr/>
                    <a:lstStyle/>
                    <a:p>
                      <a:pPr algn="ctr"/>
                      <a:r>
                        <a:rPr lang="en-GB"/>
                        <a:t>XGBoost</a:t>
                      </a:r>
                    </a:p>
                  </a:txBody>
                  <a:tcPr anchor="ctr"/>
                </a:tc>
                <a:tc>
                  <a:txBody>
                    <a:bodyPr/>
                    <a:lstStyle/>
                    <a:p>
                      <a:pPr algn="ctr"/>
                      <a:r>
                        <a:rPr lang="en-GB"/>
                        <a:t>89.29</a:t>
                      </a:r>
                    </a:p>
                  </a:txBody>
                  <a:tcPr anchor="ctr"/>
                </a:tc>
                <a:tc>
                  <a:txBody>
                    <a:bodyPr/>
                    <a:lstStyle/>
                    <a:p>
                      <a:pPr algn="ctr"/>
                      <a:r>
                        <a:rPr lang="en-GB"/>
                        <a:t>92.19</a:t>
                      </a:r>
                    </a:p>
                  </a:txBody>
                  <a:tcPr anchor="ctr"/>
                </a:tc>
                <a:tc>
                  <a:txBody>
                    <a:bodyPr/>
                    <a:lstStyle/>
                    <a:p>
                      <a:pPr algn="ctr"/>
                      <a:r>
                        <a:rPr lang="en-GB"/>
                        <a:t>90.37</a:t>
                      </a:r>
                    </a:p>
                  </a:txBody>
                  <a:tcPr anchor="ctr"/>
                </a:tc>
                <a:tc>
                  <a:txBody>
                    <a:bodyPr/>
                    <a:lstStyle/>
                    <a:p>
                      <a:pPr algn="ctr"/>
                      <a:r>
                        <a:rPr lang="en-GB"/>
                        <a:t>94.10</a:t>
                      </a:r>
                    </a:p>
                  </a:txBody>
                  <a:tcPr anchor="ctr"/>
                </a:tc>
                <a:extLst>
                  <a:ext uri="{0D108BD9-81ED-4DB2-BD59-A6C34878D82A}">
                    <a16:rowId xmlns:a16="http://schemas.microsoft.com/office/drawing/2014/main" val="3572712037"/>
                  </a:ext>
                </a:extLst>
              </a:tr>
              <a:tr h="689674">
                <a:tc>
                  <a:txBody>
                    <a:bodyPr/>
                    <a:lstStyle/>
                    <a:p>
                      <a:pPr lvl="0" algn="ctr">
                        <a:buNone/>
                      </a:pPr>
                      <a:r>
                        <a:rPr lang="en-GB" b="1"/>
                        <a:t>Random Forest</a:t>
                      </a:r>
                    </a:p>
                  </a:txBody>
                  <a:tcPr anchor="ctr">
                    <a:solidFill>
                      <a:srgbClr val="FFC000"/>
                    </a:solidFill>
                  </a:tcPr>
                </a:tc>
                <a:tc>
                  <a:txBody>
                    <a:bodyPr/>
                    <a:lstStyle/>
                    <a:p>
                      <a:pPr lvl="0" algn="ctr">
                        <a:buNone/>
                      </a:pPr>
                      <a:r>
                        <a:rPr lang="en-GB" b="1"/>
                        <a:t>97.10</a:t>
                      </a:r>
                    </a:p>
                  </a:txBody>
                  <a:tcPr anchor="ctr">
                    <a:solidFill>
                      <a:srgbClr val="FFC000"/>
                    </a:solidFill>
                  </a:tcPr>
                </a:tc>
                <a:tc>
                  <a:txBody>
                    <a:bodyPr/>
                    <a:lstStyle/>
                    <a:p>
                      <a:pPr lvl="0" algn="ctr">
                        <a:buNone/>
                      </a:pPr>
                      <a:r>
                        <a:rPr lang="en-GB" b="1"/>
                        <a:t>97.83</a:t>
                      </a:r>
                    </a:p>
                  </a:txBody>
                  <a:tcPr anchor="ctr">
                    <a:solidFill>
                      <a:srgbClr val="FFC000"/>
                    </a:solidFill>
                  </a:tcPr>
                </a:tc>
                <a:tc>
                  <a:txBody>
                    <a:bodyPr/>
                    <a:lstStyle/>
                    <a:p>
                      <a:pPr lvl="0" algn="ctr">
                        <a:buNone/>
                      </a:pPr>
                      <a:r>
                        <a:rPr lang="en-GB" b="1"/>
                        <a:t>97.91</a:t>
                      </a:r>
                    </a:p>
                  </a:txBody>
                  <a:tcPr anchor="ctr">
                    <a:solidFill>
                      <a:srgbClr val="FFC000"/>
                    </a:solidFill>
                  </a:tcPr>
                </a:tc>
                <a:tc>
                  <a:txBody>
                    <a:bodyPr/>
                    <a:lstStyle/>
                    <a:p>
                      <a:pPr lvl="0" algn="ctr">
                        <a:buNone/>
                      </a:pPr>
                      <a:r>
                        <a:rPr lang="en-GB" b="1"/>
                        <a:t>97.75</a:t>
                      </a:r>
                    </a:p>
                  </a:txBody>
                  <a:tcPr anchor="ctr">
                    <a:solidFill>
                      <a:srgbClr val="FFC000"/>
                    </a:solidFill>
                  </a:tcPr>
                </a:tc>
                <a:extLst>
                  <a:ext uri="{0D108BD9-81ED-4DB2-BD59-A6C34878D82A}">
                    <a16:rowId xmlns:a16="http://schemas.microsoft.com/office/drawing/2014/main" val="3767740441"/>
                  </a:ext>
                </a:extLst>
              </a:tr>
            </a:tbl>
          </a:graphicData>
        </a:graphic>
      </p:graphicFrame>
    </p:spTree>
    <p:extLst>
      <p:ext uri="{BB962C8B-B14F-4D97-AF65-F5344CB8AC3E}">
        <p14:creationId xmlns:p14="http://schemas.microsoft.com/office/powerpoint/2010/main" val="372314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1A7E2F-CC85-2A59-EA3F-20B20A7022A0}"/>
              </a:ext>
            </a:extLst>
          </p:cNvPr>
          <p:cNvSpPr>
            <a:spLocks noGrp="1"/>
          </p:cNvSpPr>
          <p:nvPr>
            <p:ph type="title"/>
          </p:nvPr>
        </p:nvSpPr>
        <p:spPr>
          <a:xfrm>
            <a:off x="838200" y="365125"/>
            <a:ext cx="10515600" cy="1325563"/>
          </a:xfrm>
        </p:spPr>
        <p:txBody>
          <a:bodyPr>
            <a:normAutofit/>
          </a:bodyPr>
          <a:lstStyle/>
          <a:p>
            <a:pPr algn="ctr"/>
            <a:r>
              <a:rPr lang="en-GB" b="1">
                <a:latin typeface="Arial" panose="020B0604020202020204" pitchFamily="34" charset="0"/>
                <a:cs typeface="Arial" panose="020B0604020202020204" pitchFamily="34" charset="0"/>
              </a:rPr>
              <a:t>LIMITATIONS</a:t>
            </a:r>
          </a:p>
        </p:txBody>
      </p:sp>
      <p:graphicFrame>
        <p:nvGraphicFramePr>
          <p:cNvPr id="15" name="Content Placeholder 2">
            <a:extLst>
              <a:ext uri="{FF2B5EF4-FFF2-40B4-BE49-F238E27FC236}">
                <a16:creationId xmlns:a16="http://schemas.microsoft.com/office/drawing/2014/main" id="{01622AF2-35F1-8124-CFDE-B6EC41760292}"/>
              </a:ext>
            </a:extLst>
          </p:cNvPr>
          <p:cNvGraphicFramePr>
            <a:graphicFrameLocks noGrp="1"/>
          </p:cNvGraphicFramePr>
          <p:nvPr>
            <p:ph idx="1"/>
            <p:extLst>
              <p:ext uri="{D42A27DB-BD31-4B8C-83A1-F6EECF244321}">
                <p14:modId xmlns:p14="http://schemas.microsoft.com/office/powerpoint/2010/main" val="1920338584"/>
              </p:ext>
            </p:extLst>
          </p:nvPr>
        </p:nvGraphicFramePr>
        <p:xfrm>
          <a:off x="2620000" y="2472833"/>
          <a:ext cx="8021144" cy="3319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Google Shape;697;p57">
            <a:extLst>
              <a:ext uri="{FF2B5EF4-FFF2-40B4-BE49-F238E27FC236}">
                <a16:creationId xmlns:a16="http://schemas.microsoft.com/office/drawing/2014/main" id="{FD4C9381-DA5B-1E6E-F532-CBE4214A1290}"/>
              </a:ext>
            </a:extLst>
          </p:cNvPr>
          <p:cNvCxnSpPr/>
          <p:nvPr/>
        </p:nvCxnSpPr>
        <p:spPr>
          <a:xfrm rot="10800000" flipH="1">
            <a:off x="2085428" y="1682755"/>
            <a:ext cx="8849224" cy="15866"/>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1A17EDB3-3F42-ACD0-3155-47168F24A2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12320" y="365125"/>
            <a:ext cx="682960" cy="56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92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Desk with productivity items">
            <a:extLst>
              <a:ext uri="{FF2B5EF4-FFF2-40B4-BE49-F238E27FC236}">
                <a16:creationId xmlns:a16="http://schemas.microsoft.com/office/drawing/2014/main" id="{61F462C2-DC8B-4DD6-0501-B9A526CC9FC7}"/>
              </a:ext>
            </a:extLst>
          </p:cNvPr>
          <p:cNvPicPr>
            <a:picLocks noChangeAspect="1"/>
          </p:cNvPicPr>
          <p:nvPr/>
        </p:nvPicPr>
        <p:blipFill rotWithShape="1">
          <a:blip r:embed="rId2">
            <a:alphaModFix amt="35000"/>
          </a:blip>
          <a:srcRect b="15730"/>
          <a:stretch/>
        </p:blipFill>
        <p:spPr>
          <a:xfrm>
            <a:off x="0" y="132917"/>
            <a:ext cx="12191980" cy="6857990"/>
          </a:xfrm>
          <a:prstGeom prst="rect">
            <a:avLst/>
          </a:prstGeom>
        </p:spPr>
      </p:pic>
      <p:sp>
        <p:nvSpPr>
          <p:cNvPr id="2" name="Title 1">
            <a:extLst>
              <a:ext uri="{FF2B5EF4-FFF2-40B4-BE49-F238E27FC236}">
                <a16:creationId xmlns:a16="http://schemas.microsoft.com/office/drawing/2014/main" id="{3BC72383-DFE1-2F61-DA7D-B979B9E97A49}"/>
              </a:ext>
            </a:extLst>
          </p:cNvPr>
          <p:cNvSpPr>
            <a:spLocks noGrp="1"/>
          </p:cNvSpPr>
          <p:nvPr>
            <p:ph type="title"/>
          </p:nvPr>
        </p:nvSpPr>
        <p:spPr>
          <a:xfrm>
            <a:off x="838200" y="365125"/>
            <a:ext cx="10515600" cy="1325563"/>
          </a:xfrm>
        </p:spPr>
        <p:txBody>
          <a:bodyPr>
            <a:normAutofit/>
          </a:bodyPr>
          <a:lstStyle/>
          <a:p>
            <a:pPr algn="ctr"/>
            <a:r>
              <a:rPr lang="en-GB" b="1">
                <a:solidFill>
                  <a:srgbClr val="FFFFFF"/>
                </a:solidFill>
                <a:latin typeface="Arial" panose="020B0604020202020204" pitchFamily="34" charset="0"/>
                <a:cs typeface="Arial" panose="020B0604020202020204" pitchFamily="34" charset="0"/>
              </a:rPr>
              <a:t>TABLE OF CONTENT </a:t>
            </a:r>
          </a:p>
        </p:txBody>
      </p:sp>
      <p:graphicFrame>
        <p:nvGraphicFramePr>
          <p:cNvPr id="10" name="Content Placeholder 9">
            <a:extLst>
              <a:ext uri="{FF2B5EF4-FFF2-40B4-BE49-F238E27FC236}">
                <a16:creationId xmlns:a16="http://schemas.microsoft.com/office/drawing/2014/main" id="{4417DD94-C17D-D416-EBB6-1A6827BDD138}"/>
              </a:ext>
            </a:extLst>
          </p:cNvPr>
          <p:cNvGraphicFramePr>
            <a:graphicFrameLocks noGrp="1"/>
          </p:cNvGraphicFramePr>
          <p:nvPr>
            <p:ph idx="1"/>
            <p:extLst>
              <p:ext uri="{D42A27DB-BD31-4B8C-83A1-F6EECF244321}">
                <p14:modId xmlns:p14="http://schemas.microsoft.com/office/powerpoint/2010/main" val="1991428733"/>
              </p:ext>
            </p:extLst>
          </p:nvPr>
        </p:nvGraphicFramePr>
        <p:xfrm>
          <a:off x="295400" y="1615927"/>
          <a:ext cx="11601200" cy="5109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Google Shape;697;p57">
            <a:extLst>
              <a:ext uri="{FF2B5EF4-FFF2-40B4-BE49-F238E27FC236}">
                <a16:creationId xmlns:a16="http://schemas.microsoft.com/office/drawing/2014/main" id="{E1F310DB-3575-DB17-E007-B73D6DE204EB}"/>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3074" name="Picture 2">
            <a:extLst>
              <a:ext uri="{FF2B5EF4-FFF2-40B4-BE49-F238E27FC236}">
                <a16:creationId xmlns:a16="http://schemas.microsoft.com/office/drawing/2014/main" id="{0B8C6AFA-8778-C8F8-005B-868194FFA8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68467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7C31-5C57-3201-6A69-B3B67B6BCEAC}"/>
              </a:ext>
            </a:extLst>
          </p:cNvPr>
          <p:cNvSpPr>
            <a:spLocks noGrp="1"/>
          </p:cNvSpPr>
          <p:nvPr>
            <p:ph type="title"/>
          </p:nvPr>
        </p:nvSpPr>
        <p:spPr/>
        <p:txBody>
          <a:bodyPr>
            <a:normAutofit/>
          </a:bodyPr>
          <a:lstStyle/>
          <a:p>
            <a:r>
              <a:rPr lang="en-GB" sz="3600" b="1">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B5785350-F4BC-1633-FD98-3B0C5CEB9D30}"/>
              </a:ext>
            </a:extLst>
          </p:cNvPr>
          <p:cNvSpPr>
            <a:spLocks noGrp="1"/>
          </p:cNvSpPr>
          <p:nvPr>
            <p:ph idx="1"/>
          </p:nvPr>
        </p:nvSpPr>
        <p:spPr>
          <a:xfrm>
            <a:off x="7407165" y="1825625"/>
            <a:ext cx="3946635" cy="4351338"/>
          </a:xfrm>
        </p:spPr>
        <p:txBody>
          <a:bodyPr vert="horz" lIns="91440" tIns="45720" rIns="91440" bIns="45720" rtlCol="0" anchor="t">
            <a:normAutofit fontScale="55000" lnSpcReduction="20000"/>
          </a:bodyPr>
          <a:lstStyle/>
          <a:p>
            <a:pPr>
              <a:buNone/>
            </a:pPr>
            <a:r>
              <a:rPr lang="en-GB">
                <a:ea typeface="+mn-lt"/>
                <a:cs typeface="+mn-lt"/>
              </a:rPr>
              <a:t>1. Reservations exhibit cancellation patterns where high lead time is a strong predictor while previous stay or special requests such as car space decrease cancellation probability.</a:t>
            </a:r>
            <a:endParaRPr lang="en-US"/>
          </a:p>
          <a:p>
            <a:pPr>
              <a:buNone/>
            </a:pPr>
            <a:r>
              <a:rPr lang="en-GB">
                <a:ea typeface="+mn-lt"/>
                <a:cs typeface="+mn-lt"/>
              </a:rPr>
              <a:t>2. </a:t>
            </a:r>
            <a:r>
              <a:rPr lang="en-GB" err="1">
                <a:ea typeface="+mn-lt"/>
                <a:cs typeface="+mn-lt"/>
              </a:rPr>
              <a:t>Lead_Time</a:t>
            </a:r>
            <a:r>
              <a:rPr lang="en-GB">
                <a:ea typeface="+mn-lt"/>
                <a:cs typeface="+mn-lt"/>
              </a:rPr>
              <a:t>, </a:t>
            </a:r>
            <a:r>
              <a:rPr lang="en-GB" err="1">
                <a:ea typeface="+mn-lt"/>
                <a:cs typeface="+mn-lt"/>
              </a:rPr>
              <a:t>Avg_price_room</a:t>
            </a:r>
            <a:r>
              <a:rPr lang="en-GB">
                <a:ea typeface="+mn-lt"/>
                <a:cs typeface="+mn-lt"/>
              </a:rPr>
              <a:t>, and Number of special requests are the top 3 variables for predicting cancellations.</a:t>
            </a:r>
            <a:endParaRPr lang="en-GB"/>
          </a:p>
          <a:p>
            <a:pPr>
              <a:buNone/>
            </a:pPr>
            <a:r>
              <a:rPr lang="en-GB">
                <a:ea typeface="+mn-lt"/>
                <a:cs typeface="+mn-lt"/>
              </a:rPr>
              <a:t>3. The Random Forest model performs the best with a 97.10% accuracy rate.</a:t>
            </a:r>
            <a:endParaRPr lang="en-GB"/>
          </a:p>
          <a:p>
            <a:pPr>
              <a:buNone/>
            </a:pPr>
            <a:r>
              <a:rPr lang="en-GB">
                <a:ea typeface="+mn-lt"/>
                <a:cs typeface="+mn-lt"/>
              </a:rPr>
              <a:t>4. </a:t>
            </a:r>
            <a:r>
              <a:rPr lang="en-GB" err="1">
                <a:ea typeface="+mn-lt"/>
                <a:cs typeface="+mn-lt"/>
              </a:rPr>
              <a:t>Lead_Time</a:t>
            </a:r>
            <a:r>
              <a:rPr lang="en-GB">
                <a:ea typeface="+mn-lt"/>
                <a:cs typeface="+mn-lt"/>
              </a:rPr>
              <a:t> is identified as the most critical variable, followed by the number of special requests.</a:t>
            </a:r>
            <a:endParaRPr lang="en-GB"/>
          </a:p>
          <a:p>
            <a:pPr>
              <a:buNone/>
            </a:pPr>
            <a:r>
              <a:rPr lang="en-GB">
                <a:ea typeface="+mn-lt"/>
                <a:cs typeface="+mn-lt"/>
              </a:rPr>
              <a:t>5. The number of nights is also a significant factor, but the model assigns less importance to it.</a:t>
            </a:r>
            <a:endParaRPr lang="en-GB"/>
          </a:p>
          <a:p>
            <a:pPr>
              <a:buNone/>
            </a:pPr>
            <a:r>
              <a:rPr lang="en-GB">
                <a:ea typeface="+mn-lt"/>
                <a:cs typeface="+mn-lt"/>
              </a:rPr>
              <a:t>6. Market segments also impact cancellation probability.</a:t>
            </a:r>
            <a:endParaRPr lang="en-GB"/>
          </a:p>
        </p:txBody>
      </p:sp>
      <p:cxnSp>
        <p:nvCxnSpPr>
          <p:cNvPr id="4" name="Google Shape;697;p57">
            <a:extLst>
              <a:ext uri="{FF2B5EF4-FFF2-40B4-BE49-F238E27FC236}">
                <a16:creationId xmlns:a16="http://schemas.microsoft.com/office/drawing/2014/main" id="{8303E9CC-8C8A-4892-7944-6402C01E39FE}"/>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FC7B8A42-B2BA-636B-B606-4CEE97754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hart, bar chart&#10;&#10;Description automatically generated">
            <a:extLst>
              <a:ext uri="{FF2B5EF4-FFF2-40B4-BE49-F238E27FC236}">
                <a16:creationId xmlns:a16="http://schemas.microsoft.com/office/drawing/2014/main" id="{FAC23C65-7523-2846-6A11-6C19597C6B66}"/>
              </a:ext>
            </a:extLst>
          </p:cNvPr>
          <p:cNvPicPr>
            <a:picLocks noChangeAspect="1"/>
          </p:cNvPicPr>
          <p:nvPr/>
        </p:nvPicPr>
        <p:blipFill>
          <a:blip r:embed="rId3"/>
          <a:stretch>
            <a:fillRect/>
          </a:stretch>
        </p:blipFill>
        <p:spPr>
          <a:xfrm>
            <a:off x="292539" y="1826746"/>
            <a:ext cx="6894785" cy="4527059"/>
          </a:xfrm>
          <a:prstGeom prst="rect">
            <a:avLst/>
          </a:prstGeom>
        </p:spPr>
      </p:pic>
    </p:spTree>
    <p:extLst>
      <p:ext uri="{BB962C8B-B14F-4D97-AF65-F5344CB8AC3E}">
        <p14:creationId xmlns:p14="http://schemas.microsoft.com/office/powerpoint/2010/main" val="3850917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7C31-5C57-3201-6A69-B3B67B6BCEAC}"/>
              </a:ext>
            </a:extLst>
          </p:cNvPr>
          <p:cNvSpPr>
            <a:spLocks noGrp="1"/>
          </p:cNvSpPr>
          <p:nvPr>
            <p:ph type="title"/>
          </p:nvPr>
        </p:nvSpPr>
        <p:spPr/>
        <p:txBody>
          <a:bodyPr>
            <a:normAutofit/>
          </a:bodyPr>
          <a:lstStyle/>
          <a:p>
            <a:r>
              <a:rPr lang="en-GB" sz="3600" b="1">
                <a:latin typeface="Arial"/>
                <a:cs typeface="Arial"/>
              </a:rPr>
              <a:t>References</a:t>
            </a:r>
            <a:endParaRPr lang="en-GB" sz="36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5785350-F4BC-1633-FD98-3B0C5CEB9D30}"/>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GB" sz="1600">
                <a:latin typeface="Calibri"/>
                <a:cs typeface="Times New Roman"/>
              </a:rPr>
              <a:t>Dataset: </a:t>
            </a:r>
            <a:r>
              <a:rPr lang="en-GB" sz="1600">
                <a:solidFill>
                  <a:srgbClr val="1155CC"/>
                </a:solidFill>
                <a:latin typeface="Calibri"/>
                <a:cs typeface="Times New Roman"/>
                <a:hlinkClick r:id="rId2"/>
              </a:rPr>
              <a:t>https://www.kaggle.com/datasets/ahsan81/hotel-reservations-classification-dataset</a:t>
            </a:r>
            <a:endParaRPr lang="en-GB" sz="1600">
              <a:solidFill>
                <a:srgbClr val="1155CC"/>
              </a:solidFill>
              <a:latin typeface="Calibri"/>
              <a:cs typeface="Times New Roman"/>
            </a:endParaRPr>
          </a:p>
          <a:p>
            <a:endParaRPr lang="en-GB" sz="1600">
              <a:solidFill>
                <a:srgbClr val="1155CC"/>
              </a:solidFill>
              <a:latin typeface="Calibri"/>
              <a:cs typeface="Times New Roman"/>
            </a:endParaRPr>
          </a:p>
          <a:p>
            <a:r>
              <a:rPr lang="en-GB" sz="1600">
                <a:solidFill>
                  <a:srgbClr val="1155CC"/>
                </a:solidFill>
                <a:latin typeface="Calibri"/>
                <a:cs typeface="Times New Roman"/>
                <a:hlinkClick r:id="rId3">
                  <a:extLst>
                    <a:ext uri="{A12FA001-AC4F-418D-AE19-62706E023703}">
                      <ahyp:hlinkClr xmlns:ahyp="http://schemas.microsoft.com/office/drawing/2018/hyperlinkcolor" val="tx"/>
                    </a:ext>
                  </a:extLst>
                </a:hlinkClick>
              </a:rPr>
              <a:t>https://ieeexplore-ieee-org.proxy2.library.illinois.edu/stamp/stamp.jsp?tp=&amp;arnumber=9299011</a:t>
            </a:r>
            <a:endParaRPr lang="en-GB" sz="1600">
              <a:solidFill>
                <a:srgbClr val="1155CC"/>
              </a:solidFill>
              <a:latin typeface="Calibri"/>
              <a:cs typeface="Times New Roman"/>
            </a:endParaRPr>
          </a:p>
          <a:p>
            <a:endParaRPr lang="en-GB" sz="1600">
              <a:solidFill>
                <a:srgbClr val="1155CC"/>
              </a:solidFill>
              <a:latin typeface="Calibri"/>
              <a:cs typeface="Times New Roman"/>
            </a:endParaRPr>
          </a:p>
          <a:p>
            <a:r>
              <a:rPr lang="en-GB" sz="1600">
                <a:solidFill>
                  <a:srgbClr val="1155CC"/>
                </a:solidFill>
                <a:latin typeface="Calibri"/>
                <a:cs typeface="Times New Roman"/>
                <a:hlinkClick r:id="rId4">
                  <a:extLst>
                    <a:ext uri="{A12FA001-AC4F-418D-AE19-62706E023703}">
                      <ahyp:hlinkClr xmlns:ahyp="http://schemas.microsoft.com/office/drawing/2018/hyperlinkcolor" val="tx"/>
                    </a:ext>
                  </a:extLst>
                </a:hlinkClick>
              </a:rPr>
              <a:t>https://reader.elsevier.com/reader/sd/pii/S2352340918315191?token=151498555C6714B58A822BC9AECD1115C6CCD0604F26D5390A6BE10D712D9CB2C8281231F7348830DBF401C5FD0513F6&amp;originRegion=us-east-1&amp;originCreation=20230323003607</a:t>
            </a:r>
            <a:r>
              <a:rPr lang="en-GB" sz="1600">
                <a:latin typeface="Calibri"/>
                <a:cs typeface="Times New Roman"/>
              </a:rPr>
              <a:t> </a:t>
            </a:r>
            <a:endParaRPr lang="en-GB" sz="1600">
              <a:solidFill>
                <a:srgbClr val="1155CC"/>
              </a:solidFill>
              <a:latin typeface="Calibri"/>
              <a:cs typeface="Times New Roman"/>
            </a:endParaRPr>
          </a:p>
          <a:p>
            <a:endParaRPr lang="en-GB" sz="1600">
              <a:solidFill>
                <a:srgbClr val="000000"/>
              </a:solidFill>
              <a:latin typeface="Calibri"/>
              <a:cs typeface="Times New Roman"/>
            </a:endParaRPr>
          </a:p>
          <a:p>
            <a:r>
              <a:rPr lang="en-GB" sz="1600">
                <a:solidFill>
                  <a:srgbClr val="1155CC"/>
                </a:solidFill>
                <a:latin typeface="Calibri"/>
                <a:cs typeface="Times New Roman"/>
                <a:hlinkClick r:id="rId5">
                  <a:extLst>
                    <a:ext uri="{A12FA001-AC4F-418D-AE19-62706E023703}">
                      <ahyp:hlinkClr xmlns:ahyp="http://schemas.microsoft.com/office/drawing/2018/hyperlinkcolor" val="tx"/>
                    </a:ext>
                  </a:extLst>
                </a:hlinkClick>
              </a:rPr>
              <a:t>https://ia-institute.com/wp-content/uploads/2021/07/IAI-Journal_2.2021.pdf</a:t>
            </a:r>
            <a:r>
              <a:rPr lang="en-GB" sz="1600">
                <a:latin typeface="Calibri"/>
                <a:cs typeface="Times New Roman"/>
              </a:rPr>
              <a:t> </a:t>
            </a:r>
          </a:p>
          <a:p>
            <a:endParaRPr lang="en-GB" sz="1600">
              <a:ea typeface="+mn-lt"/>
              <a:cs typeface="Times New Roman"/>
            </a:endParaRPr>
          </a:p>
          <a:p>
            <a:r>
              <a:rPr lang="en-GB" sz="1600">
                <a:ea typeface="+mn-lt"/>
                <a:cs typeface="+mn-lt"/>
                <a:hlinkClick r:id="rId6"/>
              </a:rPr>
              <a:t>https://www.kaggle.com/code/raphaelmarconato/hotel-reservations-eda-balancing-and-ml-93-4</a:t>
            </a:r>
            <a:r>
              <a:rPr lang="en-GB" sz="1600">
                <a:ea typeface="+mn-lt"/>
                <a:cs typeface="+mn-lt"/>
              </a:rPr>
              <a:t> </a:t>
            </a:r>
          </a:p>
          <a:p>
            <a:endParaRPr lang="en-GB" sz="1600">
              <a:solidFill>
                <a:srgbClr val="000000"/>
              </a:solidFill>
              <a:latin typeface="Calibri"/>
              <a:cs typeface="Calibri"/>
            </a:endParaRPr>
          </a:p>
        </p:txBody>
      </p:sp>
      <p:cxnSp>
        <p:nvCxnSpPr>
          <p:cNvPr id="4" name="Google Shape;697;p57">
            <a:extLst>
              <a:ext uri="{FF2B5EF4-FFF2-40B4-BE49-F238E27FC236}">
                <a16:creationId xmlns:a16="http://schemas.microsoft.com/office/drawing/2014/main" id="{8303E9CC-8C8A-4892-7944-6402C01E39FE}"/>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FC7B8A42-B2BA-636B-B606-4CEE97754B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528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5" name="Rectangle 205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5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25D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Title 1">
            <a:extLst>
              <a:ext uri="{FF2B5EF4-FFF2-40B4-BE49-F238E27FC236}">
                <a16:creationId xmlns:a16="http://schemas.microsoft.com/office/drawing/2014/main" id="{A96B438B-365A-7B70-C256-DD02549A9E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QUESTIONS?</a:t>
            </a:r>
          </a:p>
        </p:txBody>
      </p:sp>
      <p:pic>
        <p:nvPicPr>
          <p:cNvPr id="2050" name="Picture 2">
            <a:extLst>
              <a:ext uri="{FF2B5EF4-FFF2-40B4-BE49-F238E27FC236}">
                <a16:creationId xmlns:a16="http://schemas.microsoft.com/office/drawing/2014/main" id="{AC5808B6-055D-416E-FC0A-B8FF26635B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26697" y="961812"/>
            <a:ext cx="6612005"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91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528D7-0758-CB4F-DF81-95A365F8909D}"/>
              </a:ext>
            </a:extLst>
          </p:cNvPr>
          <p:cNvSpPr>
            <a:spLocks noGrp="1"/>
          </p:cNvSpPr>
          <p:nvPr>
            <p:ph type="title"/>
          </p:nvPr>
        </p:nvSpPr>
        <p:spPr/>
        <p:txBody>
          <a:bodyPr>
            <a:normAutofit/>
          </a:bodyPr>
          <a:lstStyle/>
          <a:p>
            <a:r>
              <a:rPr lang="en-GB" sz="3600" b="1">
                <a:latin typeface="Arial" panose="020B0604020202020204" pitchFamily="34" charset="0"/>
                <a:cs typeface="Arial" panose="020B0604020202020204" pitchFamily="34" charset="0"/>
              </a:rPr>
              <a:t>BACKGROUND</a:t>
            </a:r>
          </a:p>
        </p:txBody>
      </p:sp>
      <p:graphicFrame>
        <p:nvGraphicFramePr>
          <p:cNvPr id="7" name="Content Placeholder 2">
            <a:extLst>
              <a:ext uri="{FF2B5EF4-FFF2-40B4-BE49-F238E27FC236}">
                <a16:creationId xmlns:a16="http://schemas.microsoft.com/office/drawing/2014/main" id="{F4767ADD-57DB-EDB5-7A8C-9A1BF5A13719}"/>
              </a:ext>
            </a:extLst>
          </p:cNvPr>
          <p:cNvGraphicFramePr>
            <a:graphicFrameLocks noGrp="1"/>
          </p:cNvGraphicFramePr>
          <p:nvPr>
            <p:ph idx="1"/>
            <p:extLst>
              <p:ext uri="{D42A27DB-BD31-4B8C-83A1-F6EECF244321}">
                <p14:modId xmlns:p14="http://schemas.microsoft.com/office/powerpoint/2010/main" val="12499854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Google Shape;697;p57">
            <a:extLst>
              <a:ext uri="{FF2B5EF4-FFF2-40B4-BE49-F238E27FC236}">
                <a16:creationId xmlns:a16="http://schemas.microsoft.com/office/drawing/2014/main" id="{9D2C9F5E-202C-CEC2-E4D5-2A7F6C20EB5A}"/>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162455AB-0258-1983-0126-B623D29299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6816" y="493689"/>
            <a:ext cx="8953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1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F1ED-D794-F446-1DD2-54EE4CC22869}"/>
              </a:ext>
            </a:extLst>
          </p:cNvPr>
          <p:cNvSpPr>
            <a:spLocks noGrp="1"/>
          </p:cNvSpPr>
          <p:nvPr>
            <p:ph type="title"/>
          </p:nvPr>
        </p:nvSpPr>
        <p:spPr/>
        <p:txBody>
          <a:bodyPr>
            <a:normAutofit/>
          </a:bodyPr>
          <a:lstStyle/>
          <a:p>
            <a:r>
              <a:rPr lang="en-GB" sz="3600" b="1">
                <a:latin typeface="Arial" panose="020B0604020202020204" pitchFamily="34" charset="0"/>
                <a:cs typeface="Arial" panose="020B0604020202020204" pitchFamily="34" charset="0"/>
              </a:rPr>
              <a:t>PAST STUDIES AND LIMITATIONS</a:t>
            </a:r>
          </a:p>
        </p:txBody>
      </p:sp>
      <p:graphicFrame>
        <p:nvGraphicFramePr>
          <p:cNvPr id="19" name="Content Placeholder 2">
            <a:extLst>
              <a:ext uri="{FF2B5EF4-FFF2-40B4-BE49-F238E27FC236}">
                <a16:creationId xmlns:a16="http://schemas.microsoft.com/office/drawing/2014/main" id="{B50A891A-8FE4-21F5-DCE4-2F0965760C2F}"/>
              </a:ext>
            </a:extLst>
          </p:cNvPr>
          <p:cNvGraphicFramePr>
            <a:graphicFrameLocks noGrp="1"/>
          </p:cNvGraphicFramePr>
          <p:nvPr>
            <p:ph idx="1"/>
            <p:extLst>
              <p:ext uri="{D42A27DB-BD31-4B8C-83A1-F6EECF244321}">
                <p14:modId xmlns:p14="http://schemas.microsoft.com/office/powerpoint/2010/main" val="22565267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Google Shape;697;p57">
            <a:extLst>
              <a:ext uri="{FF2B5EF4-FFF2-40B4-BE49-F238E27FC236}">
                <a16:creationId xmlns:a16="http://schemas.microsoft.com/office/drawing/2014/main" id="{AD229F88-BFB8-BE69-0C25-7A544D2E8714}"/>
              </a:ext>
            </a:extLst>
          </p:cNvPr>
          <p:cNvCxnSpPr/>
          <p:nvPr/>
        </p:nvCxnSpPr>
        <p:spPr>
          <a:xfrm rot="10800000" flipH="1">
            <a:off x="295400" y="1440944"/>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A3F485C8-2AF8-E654-12BD-39BD0C914C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27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1F35-0948-E884-4F05-071C6131F981}"/>
              </a:ext>
            </a:extLst>
          </p:cNvPr>
          <p:cNvSpPr>
            <a:spLocks noGrp="1"/>
          </p:cNvSpPr>
          <p:nvPr>
            <p:ph type="title"/>
          </p:nvPr>
        </p:nvSpPr>
        <p:spPr/>
        <p:txBody>
          <a:bodyPr>
            <a:normAutofit/>
          </a:bodyPr>
          <a:lstStyle/>
          <a:p>
            <a:r>
              <a:rPr lang="en-GB" sz="3600" b="1">
                <a:latin typeface="Arial" panose="020B0604020202020204" pitchFamily="34" charset="0"/>
                <a:cs typeface="Arial" panose="020B0604020202020204" pitchFamily="34" charset="0"/>
              </a:rPr>
              <a:t>PROJECT OBJECTIVE AND DATASET</a:t>
            </a:r>
          </a:p>
        </p:txBody>
      </p:sp>
      <p:cxnSp>
        <p:nvCxnSpPr>
          <p:cNvPr id="4" name="Google Shape;697;p57">
            <a:extLst>
              <a:ext uri="{FF2B5EF4-FFF2-40B4-BE49-F238E27FC236}">
                <a16:creationId xmlns:a16="http://schemas.microsoft.com/office/drawing/2014/main" id="{8144AE47-2DB0-8B2F-4B2D-EC745A9DC3A4}"/>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2E7EEF00-D1AD-4ACE-96C9-8CF4C70B4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2872806-509C-B877-BEC5-C4EE6C9B51DE}"/>
              </a:ext>
            </a:extLst>
          </p:cNvPr>
          <p:cNvSpPr/>
          <p:nvPr/>
        </p:nvSpPr>
        <p:spPr>
          <a:xfrm>
            <a:off x="1287439" y="2484559"/>
            <a:ext cx="4280848" cy="3895181"/>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171450" indent="-171450" algn="l">
              <a:buFont typeface="Arial" panose="020B0604020202020204" pitchFamily="34" charset="0"/>
              <a:buChar char="•"/>
            </a:pPr>
            <a:endParaRPr lang="en-US" sz="1400" b="1">
              <a:solidFill>
                <a:schemeClr val="tx1"/>
              </a:solidFill>
            </a:endParaRPr>
          </a:p>
        </p:txBody>
      </p:sp>
      <p:sp>
        <p:nvSpPr>
          <p:cNvPr id="7" name="Rectangle 6">
            <a:extLst>
              <a:ext uri="{FF2B5EF4-FFF2-40B4-BE49-F238E27FC236}">
                <a16:creationId xmlns:a16="http://schemas.microsoft.com/office/drawing/2014/main" id="{9E141EE8-9CAB-866C-B017-2B02A5FC8E16}"/>
              </a:ext>
            </a:extLst>
          </p:cNvPr>
          <p:cNvSpPr/>
          <p:nvPr/>
        </p:nvSpPr>
        <p:spPr>
          <a:xfrm>
            <a:off x="1287439" y="2035310"/>
            <a:ext cx="4280848" cy="653300"/>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r>
              <a:rPr lang="en-US" sz="2400" b="1">
                <a:solidFill>
                  <a:schemeClr val="bg2"/>
                </a:solidFill>
              </a:rPr>
              <a:t>OBJECTIVE</a:t>
            </a:r>
          </a:p>
        </p:txBody>
      </p:sp>
      <p:sp>
        <p:nvSpPr>
          <p:cNvPr id="8" name="Rectangle 7">
            <a:extLst>
              <a:ext uri="{FF2B5EF4-FFF2-40B4-BE49-F238E27FC236}">
                <a16:creationId xmlns:a16="http://schemas.microsoft.com/office/drawing/2014/main" id="{C9E08C8D-EF52-DB93-96A5-29C5443BB24F}"/>
              </a:ext>
            </a:extLst>
          </p:cNvPr>
          <p:cNvSpPr/>
          <p:nvPr/>
        </p:nvSpPr>
        <p:spPr>
          <a:xfrm>
            <a:off x="6623712" y="2509440"/>
            <a:ext cx="4280848" cy="38703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171450" indent="-171450" algn="l">
              <a:buFont typeface="Arial" panose="020B0604020202020204" pitchFamily="34" charset="0"/>
              <a:buChar char="•"/>
            </a:pPr>
            <a:endParaRPr lang="en-US" sz="1400">
              <a:solidFill>
                <a:schemeClr val="tx1"/>
              </a:solidFill>
            </a:endParaRPr>
          </a:p>
        </p:txBody>
      </p:sp>
      <p:sp>
        <p:nvSpPr>
          <p:cNvPr id="9" name="Rectangle 8">
            <a:extLst>
              <a:ext uri="{FF2B5EF4-FFF2-40B4-BE49-F238E27FC236}">
                <a16:creationId xmlns:a16="http://schemas.microsoft.com/office/drawing/2014/main" id="{6B27B0E5-472E-A481-0937-5BDA5E771506}"/>
              </a:ext>
            </a:extLst>
          </p:cNvPr>
          <p:cNvSpPr/>
          <p:nvPr/>
        </p:nvSpPr>
        <p:spPr>
          <a:xfrm>
            <a:off x="6623712" y="2047323"/>
            <a:ext cx="4280849" cy="641287"/>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r>
              <a:rPr lang="en-US" sz="2400" b="1">
                <a:solidFill>
                  <a:schemeClr val="bg2"/>
                </a:solidFill>
              </a:rPr>
              <a:t>DATASET</a:t>
            </a:r>
          </a:p>
        </p:txBody>
      </p:sp>
      <p:sp>
        <p:nvSpPr>
          <p:cNvPr id="11" name="TextBox 10">
            <a:extLst>
              <a:ext uri="{FF2B5EF4-FFF2-40B4-BE49-F238E27FC236}">
                <a16:creationId xmlns:a16="http://schemas.microsoft.com/office/drawing/2014/main" id="{2796547A-4AF4-6C95-1F0F-9A0FE93C6792}"/>
              </a:ext>
            </a:extLst>
          </p:cNvPr>
          <p:cNvSpPr txBox="1"/>
          <p:nvPr/>
        </p:nvSpPr>
        <p:spPr>
          <a:xfrm>
            <a:off x="1328383" y="2811569"/>
            <a:ext cx="4280848" cy="3693319"/>
          </a:xfrm>
          <a:prstGeom prst="rect">
            <a:avLst/>
          </a:prstGeom>
          <a:noFill/>
        </p:spPr>
        <p:txBody>
          <a:bodyPr wrap="square">
            <a:spAutoFit/>
          </a:bodyPr>
          <a:lstStyle/>
          <a:p>
            <a:pPr algn="l">
              <a:buFont typeface="Arial" panose="020B0604020202020204" pitchFamily="34" charset="0"/>
              <a:buChar char="•"/>
            </a:pPr>
            <a:r>
              <a:rPr lang="en-GB" b="0" i="0">
                <a:effectLst/>
                <a:latin typeface="+mj-lt"/>
              </a:rPr>
              <a:t>The objective of our project is to develop an accurate prediction model for hotel reservation cancellations using our dataset.</a:t>
            </a:r>
          </a:p>
          <a:p>
            <a:pPr algn="l">
              <a:buFont typeface="Arial" panose="020B0604020202020204" pitchFamily="34" charset="0"/>
              <a:buChar char="•"/>
            </a:pPr>
            <a:r>
              <a:rPr lang="en-GB" b="0" i="0">
                <a:effectLst/>
                <a:latin typeface="+mj-lt"/>
              </a:rPr>
              <a:t>To achieve this, we will perform exploratory data analysis and pre-process the data, including encoding variables with object datatype and dropping redundant variables.</a:t>
            </a:r>
          </a:p>
          <a:p>
            <a:pPr algn="l">
              <a:buFont typeface="Arial" panose="020B0604020202020204" pitchFamily="34" charset="0"/>
              <a:buChar char="•"/>
            </a:pPr>
            <a:r>
              <a:rPr lang="en-GB" b="0" i="0">
                <a:effectLst/>
                <a:latin typeface="+mj-lt"/>
              </a:rPr>
              <a:t>We will only use variables that have a significant impact on the prediction.</a:t>
            </a:r>
          </a:p>
          <a:p>
            <a:pPr algn="l">
              <a:buFont typeface="Arial" panose="020B0604020202020204" pitchFamily="34" charset="0"/>
              <a:buChar char="•"/>
            </a:pPr>
            <a:r>
              <a:rPr lang="en-GB" b="0" i="0">
                <a:effectLst/>
                <a:latin typeface="+mj-lt"/>
              </a:rPr>
              <a:t>We will test different models and tune them to improve their accuracy.</a:t>
            </a:r>
          </a:p>
          <a:p>
            <a:br>
              <a:rPr lang="en-GB">
                <a:latin typeface="+mj-lt"/>
              </a:rPr>
            </a:br>
            <a:endParaRPr lang="en-GB">
              <a:latin typeface="+mj-lt"/>
            </a:endParaRPr>
          </a:p>
        </p:txBody>
      </p:sp>
      <p:sp>
        <p:nvSpPr>
          <p:cNvPr id="13" name="TextBox 12">
            <a:extLst>
              <a:ext uri="{FF2B5EF4-FFF2-40B4-BE49-F238E27FC236}">
                <a16:creationId xmlns:a16="http://schemas.microsoft.com/office/drawing/2014/main" id="{CD629D5F-CAB1-A9B6-AA83-C2CAD407E56A}"/>
              </a:ext>
            </a:extLst>
          </p:cNvPr>
          <p:cNvSpPr txBox="1"/>
          <p:nvPr/>
        </p:nvSpPr>
        <p:spPr>
          <a:xfrm>
            <a:off x="6623713" y="2811569"/>
            <a:ext cx="4133104" cy="3170099"/>
          </a:xfrm>
          <a:prstGeom prst="rect">
            <a:avLst/>
          </a:prstGeom>
          <a:noFill/>
        </p:spPr>
        <p:txBody>
          <a:bodyPr wrap="square">
            <a:spAutoFit/>
          </a:bodyPr>
          <a:lstStyle/>
          <a:p>
            <a:pPr algn="l">
              <a:buFont typeface="Arial" panose="020B0604020202020204" pitchFamily="34" charset="0"/>
              <a:buChar char="•"/>
            </a:pPr>
            <a:r>
              <a:rPr lang="en-GB" sz="2000" b="0" i="0">
                <a:effectLst/>
                <a:latin typeface="+mj-lt"/>
              </a:rPr>
              <a:t>Our dataset is the "Hotel Reservations Classification Dataset" from Kaggle, which includes 36275 records of hotel reservations.</a:t>
            </a:r>
          </a:p>
          <a:p>
            <a:pPr algn="l">
              <a:buFont typeface="Arial" panose="020B0604020202020204" pitchFamily="34" charset="0"/>
              <a:buChar char="•"/>
            </a:pPr>
            <a:r>
              <a:rPr lang="en-GB" sz="2000" b="0" i="0">
                <a:effectLst/>
                <a:latin typeface="+mj-lt"/>
              </a:rPr>
              <a:t>The dataset contains various attributes.</a:t>
            </a:r>
          </a:p>
          <a:p>
            <a:pPr algn="l">
              <a:buFont typeface="Arial" panose="020B0604020202020204" pitchFamily="34" charset="0"/>
              <a:buChar char="•"/>
            </a:pPr>
            <a:r>
              <a:rPr lang="en-GB" sz="2000" b="0" i="0">
                <a:effectLst/>
                <a:latin typeface="+mj-lt"/>
              </a:rPr>
              <a:t>Both categorical and numerical data are included, which will be further processed according to our data analysis.</a:t>
            </a:r>
          </a:p>
        </p:txBody>
      </p:sp>
    </p:spTree>
    <p:extLst>
      <p:ext uri="{BB962C8B-B14F-4D97-AF65-F5344CB8AC3E}">
        <p14:creationId xmlns:p14="http://schemas.microsoft.com/office/powerpoint/2010/main" val="4034000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4FE95-55D7-8EA7-17FF-4A516D4DE575}"/>
              </a:ext>
            </a:extLst>
          </p:cNvPr>
          <p:cNvSpPr>
            <a:spLocks noGrp="1"/>
          </p:cNvSpPr>
          <p:nvPr>
            <p:ph type="title"/>
          </p:nvPr>
        </p:nvSpPr>
        <p:spPr>
          <a:xfrm>
            <a:off x="586478" y="1683756"/>
            <a:ext cx="3115265" cy="2396359"/>
          </a:xfrm>
        </p:spPr>
        <p:txBody>
          <a:bodyPr anchor="b">
            <a:normAutofit/>
          </a:bodyPr>
          <a:lstStyle/>
          <a:p>
            <a:pPr algn="r"/>
            <a:r>
              <a:rPr lang="en-GB" sz="4000" b="1">
                <a:solidFill>
                  <a:srgbClr val="FFFFFF"/>
                </a:solidFill>
                <a:latin typeface="Arial" panose="020B0604020202020204" pitchFamily="34" charset="0"/>
                <a:cs typeface="Arial" panose="020B0604020202020204" pitchFamily="34" charset="0"/>
              </a:rPr>
              <a:t>PROPOSED METHOD</a:t>
            </a:r>
          </a:p>
        </p:txBody>
      </p:sp>
      <p:graphicFrame>
        <p:nvGraphicFramePr>
          <p:cNvPr id="27" name="Content Placeholder 2">
            <a:extLst>
              <a:ext uri="{FF2B5EF4-FFF2-40B4-BE49-F238E27FC236}">
                <a16:creationId xmlns:a16="http://schemas.microsoft.com/office/drawing/2014/main" id="{49196474-4D00-4A18-8B3B-BA0F927488AB}"/>
              </a:ext>
            </a:extLst>
          </p:cNvPr>
          <p:cNvGraphicFramePr>
            <a:graphicFrameLocks noGrp="1"/>
          </p:cNvGraphicFramePr>
          <p:nvPr>
            <p:ph idx="1"/>
            <p:extLst>
              <p:ext uri="{D42A27DB-BD31-4B8C-83A1-F6EECF244321}">
                <p14:modId xmlns:p14="http://schemas.microsoft.com/office/powerpoint/2010/main" val="296095699"/>
              </p:ext>
            </p:extLst>
          </p:nvPr>
        </p:nvGraphicFramePr>
        <p:xfrm>
          <a:off x="4624302" y="1183843"/>
          <a:ext cx="7199373" cy="5258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Google Shape;697;p57">
            <a:extLst>
              <a:ext uri="{FF2B5EF4-FFF2-40B4-BE49-F238E27FC236}">
                <a16:creationId xmlns:a16="http://schemas.microsoft.com/office/drawing/2014/main" id="{C4D8C117-028E-CF4A-E19B-85ABAD3C5D24}"/>
              </a:ext>
            </a:extLst>
          </p:cNvPr>
          <p:cNvCxnSpPr>
            <a:cxnSpLocks/>
          </p:cNvCxnSpPr>
          <p:nvPr/>
        </p:nvCxnSpPr>
        <p:spPr>
          <a:xfrm flipV="1">
            <a:off x="368325" y="4224042"/>
            <a:ext cx="3532648" cy="1"/>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B9427638-D061-3315-C66E-608AB1CF70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5736" y="297913"/>
            <a:ext cx="514529" cy="42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69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C2528094-2C89-48B3-B51A-33390C185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12">
            <a:extLst>
              <a:ext uri="{FF2B5EF4-FFF2-40B4-BE49-F238E27FC236}">
                <a16:creationId xmlns:a16="http://schemas.microsoft.com/office/drawing/2014/main" id="{F7DB42EA-6D57-4D88-A989-7A15EE8BB3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402303" y="-2670815"/>
            <a:ext cx="5475723" cy="12188952"/>
          </a:xfrm>
          <a:prstGeom prst="rect">
            <a:avLst/>
          </a:prstGeom>
        </p:spPr>
      </p:pic>
      <p:sp>
        <p:nvSpPr>
          <p:cNvPr id="2" name="Title 1">
            <a:extLst>
              <a:ext uri="{FF2B5EF4-FFF2-40B4-BE49-F238E27FC236}">
                <a16:creationId xmlns:a16="http://schemas.microsoft.com/office/drawing/2014/main" id="{C256A17F-B859-2959-A904-66E73F9B9BC6}"/>
              </a:ext>
            </a:extLst>
          </p:cNvPr>
          <p:cNvSpPr>
            <a:spLocks noGrp="1"/>
          </p:cNvSpPr>
          <p:nvPr>
            <p:ph type="title"/>
          </p:nvPr>
        </p:nvSpPr>
        <p:spPr>
          <a:xfrm>
            <a:off x="1354183" y="319644"/>
            <a:ext cx="9034625" cy="719987"/>
          </a:xfrm>
        </p:spPr>
        <p:txBody>
          <a:bodyPr anchor="t">
            <a:normAutofit/>
          </a:bodyPr>
          <a:lstStyle/>
          <a:p>
            <a:r>
              <a:rPr lang="en-GB" sz="4300" b="1">
                <a:latin typeface="Arial" panose="020B0604020202020204" pitchFamily="34" charset="0"/>
                <a:cs typeface="Arial" panose="020B0604020202020204" pitchFamily="34" charset="0"/>
              </a:rPr>
              <a:t>EXPLORATORY DATA ANALYSIS</a:t>
            </a:r>
          </a:p>
        </p:txBody>
      </p:sp>
      <p:sp>
        <p:nvSpPr>
          <p:cNvPr id="29" name="Rectangle 16">
            <a:extLst>
              <a:ext uri="{FF2B5EF4-FFF2-40B4-BE49-F238E27FC236}">
                <a16:creationId xmlns:a16="http://schemas.microsoft.com/office/drawing/2014/main" id="{DC0FE031-FEED-4A22-95A5-5747EEB94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Google Shape;697;p57">
            <a:extLst>
              <a:ext uri="{FF2B5EF4-FFF2-40B4-BE49-F238E27FC236}">
                <a16:creationId xmlns:a16="http://schemas.microsoft.com/office/drawing/2014/main" id="{A2615886-1F8B-9E38-A71C-68E6B964485E}"/>
              </a:ext>
            </a:extLst>
          </p:cNvPr>
          <p:cNvCxnSpPr>
            <a:cxnSpLocks/>
          </p:cNvCxnSpPr>
          <p:nvPr/>
        </p:nvCxnSpPr>
        <p:spPr>
          <a:xfrm flipV="1">
            <a:off x="1130075" y="1040247"/>
            <a:ext cx="10024052" cy="2119"/>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635205BB-046F-6EAB-155A-0620C9DD9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3815" y="238997"/>
            <a:ext cx="455036" cy="3775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976CDCC-592E-6B83-C684-0E9D228AFF9C}"/>
              </a:ext>
            </a:extLst>
          </p:cNvPr>
          <p:cNvSpPr txBox="1"/>
          <p:nvPr/>
        </p:nvSpPr>
        <p:spPr>
          <a:xfrm>
            <a:off x="8718331" y="1930400"/>
            <a:ext cx="317237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a:latin typeface="Calibri"/>
              <a:cs typeface="Calibri"/>
            </a:endParaRPr>
          </a:p>
        </p:txBody>
      </p:sp>
      <p:pic>
        <p:nvPicPr>
          <p:cNvPr id="7" name="Picture 7">
            <a:extLst>
              <a:ext uri="{FF2B5EF4-FFF2-40B4-BE49-F238E27FC236}">
                <a16:creationId xmlns:a16="http://schemas.microsoft.com/office/drawing/2014/main" id="{A36C8FA9-4F95-0C60-DF59-6D1E182F90D9}"/>
              </a:ext>
            </a:extLst>
          </p:cNvPr>
          <p:cNvPicPr>
            <a:picLocks noGrp="1" noChangeAspect="1"/>
          </p:cNvPicPr>
          <p:nvPr>
            <p:ph idx="1"/>
          </p:nvPr>
        </p:nvPicPr>
        <p:blipFill>
          <a:blip r:embed="rId5"/>
          <a:stretch>
            <a:fillRect/>
          </a:stretch>
        </p:blipFill>
        <p:spPr>
          <a:xfrm>
            <a:off x="-62005" y="1081142"/>
            <a:ext cx="11869319" cy="5332303"/>
          </a:xfrm>
        </p:spPr>
      </p:pic>
      <p:sp>
        <p:nvSpPr>
          <p:cNvPr id="9" name="TextBox 8">
            <a:extLst>
              <a:ext uri="{FF2B5EF4-FFF2-40B4-BE49-F238E27FC236}">
                <a16:creationId xmlns:a16="http://schemas.microsoft.com/office/drawing/2014/main" id="{210F2571-A179-C068-AD06-848F56BD17B8}"/>
              </a:ext>
            </a:extLst>
          </p:cNvPr>
          <p:cNvSpPr txBox="1"/>
          <p:nvPr/>
        </p:nvSpPr>
        <p:spPr>
          <a:xfrm>
            <a:off x="2841296" y="6265917"/>
            <a:ext cx="68685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cs typeface="Calibri"/>
              </a:rPr>
              <a:t>Confusion matrix to analyze the correlation between the variables</a:t>
            </a:r>
          </a:p>
          <a:p>
            <a:endParaRPr lang="en-US" sz="1600">
              <a:latin typeface="Calibri"/>
              <a:cs typeface="Calibri"/>
            </a:endParaRPr>
          </a:p>
          <a:p>
            <a:pPr>
              <a:buChar char="•"/>
            </a:pPr>
            <a:endParaRPr lang="en-US" sz="1600">
              <a:latin typeface="Calibri"/>
              <a:cs typeface="Calibri"/>
            </a:endParaRPr>
          </a:p>
        </p:txBody>
      </p:sp>
    </p:spTree>
    <p:extLst>
      <p:ext uri="{BB962C8B-B14F-4D97-AF65-F5344CB8AC3E}">
        <p14:creationId xmlns:p14="http://schemas.microsoft.com/office/powerpoint/2010/main" val="245094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C2528094-2C89-48B3-B51A-33390C185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12">
            <a:extLst>
              <a:ext uri="{FF2B5EF4-FFF2-40B4-BE49-F238E27FC236}">
                <a16:creationId xmlns:a16="http://schemas.microsoft.com/office/drawing/2014/main" id="{F7DB42EA-6D57-4D88-A989-7A15EE8BB3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402303" y="-2670815"/>
            <a:ext cx="5475723" cy="12188952"/>
          </a:xfrm>
          <a:prstGeom prst="rect">
            <a:avLst/>
          </a:prstGeom>
        </p:spPr>
      </p:pic>
      <p:sp>
        <p:nvSpPr>
          <p:cNvPr id="2" name="Title 1">
            <a:extLst>
              <a:ext uri="{FF2B5EF4-FFF2-40B4-BE49-F238E27FC236}">
                <a16:creationId xmlns:a16="http://schemas.microsoft.com/office/drawing/2014/main" id="{C256A17F-B859-2959-A904-66E73F9B9BC6}"/>
              </a:ext>
            </a:extLst>
          </p:cNvPr>
          <p:cNvSpPr>
            <a:spLocks noGrp="1"/>
          </p:cNvSpPr>
          <p:nvPr>
            <p:ph type="title"/>
          </p:nvPr>
        </p:nvSpPr>
        <p:spPr>
          <a:xfrm>
            <a:off x="1354183" y="319644"/>
            <a:ext cx="9034625" cy="719987"/>
          </a:xfrm>
        </p:spPr>
        <p:txBody>
          <a:bodyPr anchor="t">
            <a:normAutofit/>
          </a:bodyPr>
          <a:lstStyle/>
          <a:p>
            <a:r>
              <a:rPr lang="en-GB" sz="4300" b="1">
                <a:latin typeface="Arial" panose="020B0604020202020204" pitchFamily="34" charset="0"/>
                <a:cs typeface="Arial" panose="020B0604020202020204" pitchFamily="34" charset="0"/>
              </a:rPr>
              <a:t>EXPLORATORY DATA ANALYSIS</a:t>
            </a:r>
          </a:p>
        </p:txBody>
      </p:sp>
      <p:sp>
        <p:nvSpPr>
          <p:cNvPr id="29" name="Rectangle 16">
            <a:extLst>
              <a:ext uri="{FF2B5EF4-FFF2-40B4-BE49-F238E27FC236}">
                <a16:creationId xmlns:a16="http://schemas.microsoft.com/office/drawing/2014/main" id="{DC0FE031-FEED-4A22-95A5-5747EEB94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Google Shape;697;p57">
            <a:extLst>
              <a:ext uri="{FF2B5EF4-FFF2-40B4-BE49-F238E27FC236}">
                <a16:creationId xmlns:a16="http://schemas.microsoft.com/office/drawing/2014/main" id="{A2615886-1F8B-9E38-A71C-68E6B964485E}"/>
              </a:ext>
            </a:extLst>
          </p:cNvPr>
          <p:cNvCxnSpPr>
            <a:cxnSpLocks/>
          </p:cNvCxnSpPr>
          <p:nvPr/>
        </p:nvCxnSpPr>
        <p:spPr>
          <a:xfrm flipV="1">
            <a:off x="1130075" y="1040247"/>
            <a:ext cx="10024052" cy="2119"/>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635205BB-046F-6EAB-155A-0620C9DD9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3815" y="238997"/>
            <a:ext cx="455036" cy="3775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Chart, bar chart, waterfall chart&#10;&#10;Description automatically generated">
            <a:extLst>
              <a:ext uri="{FF2B5EF4-FFF2-40B4-BE49-F238E27FC236}">
                <a16:creationId xmlns:a16="http://schemas.microsoft.com/office/drawing/2014/main" id="{075A3ACB-BE34-3A83-54A1-7B0148536E66}"/>
              </a:ext>
            </a:extLst>
          </p:cNvPr>
          <p:cNvPicPr>
            <a:picLocks noGrp="1" noChangeAspect="1"/>
          </p:cNvPicPr>
          <p:nvPr>
            <p:ph idx="1"/>
          </p:nvPr>
        </p:nvPicPr>
        <p:blipFill>
          <a:blip r:embed="rId5"/>
          <a:stretch>
            <a:fillRect/>
          </a:stretch>
        </p:blipFill>
        <p:spPr>
          <a:xfrm>
            <a:off x="153144" y="1152690"/>
            <a:ext cx="8367019" cy="5657623"/>
          </a:xfrm>
        </p:spPr>
      </p:pic>
      <p:sp>
        <p:nvSpPr>
          <p:cNvPr id="13" name="TextBox 12">
            <a:extLst>
              <a:ext uri="{FF2B5EF4-FFF2-40B4-BE49-F238E27FC236}">
                <a16:creationId xmlns:a16="http://schemas.microsoft.com/office/drawing/2014/main" id="{B976CDCC-592E-6B83-C684-0E9D228AFF9C}"/>
              </a:ext>
            </a:extLst>
          </p:cNvPr>
          <p:cNvSpPr txBox="1"/>
          <p:nvPr/>
        </p:nvSpPr>
        <p:spPr>
          <a:xfrm>
            <a:off x="8718331" y="1930400"/>
            <a:ext cx="317237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cs typeface="Calibri"/>
              </a:rPr>
              <a:t>Upon analysis, we observe that:</a:t>
            </a:r>
          </a:p>
          <a:p>
            <a:endParaRPr lang="en-US" sz="1600">
              <a:latin typeface="Calibri"/>
              <a:cs typeface="Calibri"/>
            </a:endParaRPr>
          </a:p>
          <a:p>
            <a:pPr>
              <a:buChar char="•"/>
            </a:pPr>
            <a:r>
              <a:rPr lang="en-US" sz="1600">
                <a:latin typeface="Calibri"/>
                <a:cs typeface="Calibri"/>
              </a:rPr>
              <a:t>The proportion of canceled bookings remains relatively stable over time.</a:t>
            </a:r>
          </a:p>
          <a:p>
            <a:pPr>
              <a:buChar char="•"/>
            </a:pPr>
            <a:r>
              <a:rPr lang="en-US" sz="1600">
                <a:latin typeface="Calibri"/>
                <a:cs typeface="Calibri"/>
              </a:rPr>
              <a:t>Rooms of type 6 have a higher cancellation rate compared to other room types.</a:t>
            </a:r>
          </a:p>
          <a:p>
            <a:pPr>
              <a:buChar char="•"/>
            </a:pPr>
            <a:r>
              <a:rPr lang="en-US" sz="1600">
                <a:latin typeface="Calibri"/>
                <a:cs typeface="Calibri"/>
              </a:rPr>
              <a:t>The proportion of offline and corporate cancellations is relatively lower compared to online cancellations.</a:t>
            </a:r>
          </a:p>
          <a:p>
            <a:pPr>
              <a:buChar char="•"/>
            </a:pPr>
            <a:r>
              <a:rPr lang="en-US" sz="1600">
                <a:latin typeface="Calibri"/>
                <a:cs typeface="Calibri"/>
              </a:rPr>
              <a:t>Canceled bookings have a higher average price of 110.59 USD compared to successful bookings.</a:t>
            </a:r>
          </a:p>
        </p:txBody>
      </p:sp>
    </p:spTree>
    <p:extLst>
      <p:ext uri="{BB962C8B-B14F-4D97-AF65-F5344CB8AC3E}">
        <p14:creationId xmlns:p14="http://schemas.microsoft.com/office/powerpoint/2010/main" val="272127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C2528094-2C89-48B3-B51A-33390C185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12">
            <a:extLst>
              <a:ext uri="{FF2B5EF4-FFF2-40B4-BE49-F238E27FC236}">
                <a16:creationId xmlns:a16="http://schemas.microsoft.com/office/drawing/2014/main" id="{F7DB42EA-6D57-4D88-A989-7A15EE8BB3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402303" y="-2670815"/>
            <a:ext cx="5475723" cy="12188952"/>
          </a:xfrm>
          <a:prstGeom prst="rect">
            <a:avLst/>
          </a:prstGeom>
        </p:spPr>
      </p:pic>
      <p:sp>
        <p:nvSpPr>
          <p:cNvPr id="2" name="Title 1">
            <a:extLst>
              <a:ext uri="{FF2B5EF4-FFF2-40B4-BE49-F238E27FC236}">
                <a16:creationId xmlns:a16="http://schemas.microsoft.com/office/drawing/2014/main" id="{C256A17F-B859-2959-A904-66E73F9B9BC6}"/>
              </a:ext>
            </a:extLst>
          </p:cNvPr>
          <p:cNvSpPr>
            <a:spLocks noGrp="1"/>
          </p:cNvSpPr>
          <p:nvPr>
            <p:ph type="title"/>
          </p:nvPr>
        </p:nvSpPr>
        <p:spPr>
          <a:xfrm>
            <a:off x="1354183" y="319644"/>
            <a:ext cx="9034625" cy="719987"/>
          </a:xfrm>
        </p:spPr>
        <p:txBody>
          <a:bodyPr anchor="t">
            <a:normAutofit/>
          </a:bodyPr>
          <a:lstStyle/>
          <a:p>
            <a:r>
              <a:rPr lang="en-GB" sz="4300" b="1">
                <a:latin typeface="Arial" panose="020B0604020202020204" pitchFamily="34" charset="0"/>
                <a:cs typeface="Arial" panose="020B0604020202020204" pitchFamily="34" charset="0"/>
              </a:rPr>
              <a:t>EXPLORATORY DATA ANALYSIS</a:t>
            </a:r>
          </a:p>
        </p:txBody>
      </p:sp>
      <p:sp>
        <p:nvSpPr>
          <p:cNvPr id="29" name="Rectangle 16">
            <a:extLst>
              <a:ext uri="{FF2B5EF4-FFF2-40B4-BE49-F238E27FC236}">
                <a16:creationId xmlns:a16="http://schemas.microsoft.com/office/drawing/2014/main" id="{DC0FE031-FEED-4A22-95A5-5747EEB94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Google Shape;697;p57">
            <a:extLst>
              <a:ext uri="{FF2B5EF4-FFF2-40B4-BE49-F238E27FC236}">
                <a16:creationId xmlns:a16="http://schemas.microsoft.com/office/drawing/2014/main" id="{A2615886-1F8B-9E38-A71C-68E6B964485E}"/>
              </a:ext>
            </a:extLst>
          </p:cNvPr>
          <p:cNvCxnSpPr>
            <a:cxnSpLocks/>
          </p:cNvCxnSpPr>
          <p:nvPr/>
        </p:nvCxnSpPr>
        <p:spPr>
          <a:xfrm flipV="1">
            <a:off x="1130075" y="1040247"/>
            <a:ext cx="10024052" cy="2119"/>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635205BB-046F-6EAB-155A-0620C9DD9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3815" y="238997"/>
            <a:ext cx="455036" cy="3775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976CDCC-592E-6B83-C684-0E9D228AFF9C}"/>
              </a:ext>
            </a:extLst>
          </p:cNvPr>
          <p:cNvSpPr txBox="1"/>
          <p:nvPr/>
        </p:nvSpPr>
        <p:spPr>
          <a:xfrm>
            <a:off x="8718331" y="1930400"/>
            <a:ext cx="3172372"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cs typeface="Calibri"/>
              </a:rPr>
              <a:t>We also found that:</a:t>
            </a:r>
          </a:p>
          <a:p>
            <a:endParaRPr lang="en-US" sz="1600">
              <a:ea typeface="+mn-lt"/>
              <a:cs typeface="+mn-lt"/>
            </a:endParaRPr>
          </a:p>
          <a:p>
            <a:pPr marL="285750" indent="-285750">
              <a:buFont typeface="Arial"/>
              <a:buChar char="•"/>
            </a:pPr>
            <a:r>
              <a:rPr lang="en-US" sz="1600">
                <a:ea typeface="+mn-lt"/>
                <a:cs typeface="+mn-lt"/>
              </a:rPr>
              <a:t>The reservations for 3 adults have a higher cancellation rate.</a:t>
            </a:r>
            <a:endParaRPr lang="en-US" sz="1600">
              <a:cs typeface="Calibri"/>
            </a:endParaRPr>
          </a:p>
          <a:p>
            <a:endParaRPr lang="en-US" sz="1600">
              <a:ea typeface="+mn-lt"/>
              <a:cs typeface="+mn-lt"/>
            </a:endParaRPr>
          </a:p>
          <a:p>
            <a:pPr marL="285750" indent="-285750">
              <a:buFont typeface="Arial"/>
              <a:buChar char="•"/>
            </a:pPr>
            <a:r>
              <a:rPr lang="en-US" sz="1600">
                <a:ea typeface="+mn-lt"/>
                <a:cs typeface="+mn-lt"/>
              </a:rPr>
              <a:t>Similarly, reservations with two children also have a higher likelihood of cancellation.</a:t>
            </a:r>
            <a:endParaRPr lang="en-US" sz="1600">
              <a:cs typeface="Calibri"/>
            </a:endParaRPr>
          </a:p>
          <a:p>
            <a:endParaRPr lang="en-US" sz="1600">
              <a:ea typeface="+mn-lt"/>
              <a:cs typeface="+mn-lt"/>
            </a:endParaRPr>
          </a:p>
          <a:p>
            <a:pPr marL="285750" indent="-285750">
              <a:buFont typeface="Arial"/>
              <a:buChar char="•"/>
            </a:pPr>
            <a:r>
              <a:rPr lang="en-US" sz="1600">
                <a:ea typeface="+mn-lt"/>
                <a:cs typeface="+mn-lt"/>
              </a:rPr>
              <a:t>Our analysis suggests that there is a positive correlation between the number of weeknights booked and the probability of cancellation.</a:t>
            </a:r>
            <a:endParaRPr lang="en-US" sz="1600">
              <a:cs typeface="Calibri"/>
            </a:endParaRPr>
          </a:p>
          <a:p>
            <a:endParaRPr lang="en-US" sz="1600">
              <a:latin typeface="Calibri"/>
              <a:cs typeface="Calibri"/>
            </a:endParaRPr>
          </a:p>
          <a:p>
            <a:pPr>
              <a:buChar char="•"/>
            </a:pPr>
            <a:endParaRPr lang="en-US" sz="1600">
              <a:latin typeface="Calibri"/>
              <a:cs typeface="Calibri"/>
            </a:endParaRPr>
          </a:p>
        </p:txBody>
      </p:sp>
      <p:pic>
        <p:nvPicPr>
          <p:cNvPr id="7" name="Picture 7" descr="Chart, bar chart&#10;&#10;Description automatically generated">
            <a:extLst>
              <a:ext uri="{FF2B5EF4-FFF2-40B4-BE49-F238E27FC236}">
                <a16:creationId xmlns:a16="http://schemas.microsoft.com/office/drawing/2014/main" id="{1A385F0F-2FAE-E350-9FAF-0446924E3FBE}"/>
              </a:ext>
            </a:extLst>
          </p:cNvPr>
          <p:cNvPicPr>
            <a:picLocks noGrp="1" noChangeAspect="1"/>
          </p:cNvPicPr>
          <p:nvPr>
            <p:ph idx="1"/>
          </p:nvPr>
        </p:nvPicPr>
        <p:blipFill>
          <a:blip r:embed="rId5"/>
          <a:stretch>
            <a:fillRect/>
          </a:stretch>
        </p:blipFill>
        <p:spPr>
          <a:xfrm>
            <a:off x="219362" y="1256315"/>
            <a:ext cx="8363689" cy="5437406"/>
          </a:xfrm>
        </p:spPr>
      </p:pic>
    </p:spTree>
    <p:extLst>
      <p:ext uri="{BB962C8B-B14F-4D97-AF65-F5344CB8AC3E}">
        <p14:creationId xmlns:p14="http://schemas.microsoft.com/office/powerpoint/2010/main" val="2177337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2eb54a6-8e5f-447d-a5c9-5fe1b645477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5741351C172945B73DD04EC0D190DE" ma:contentTypeVersion="3" ma:contentTypeDescription="Create a new document." ma:contentTypeScope="" ma:versionID="6a2300e91119639e7ea0d71ee94b8663">
  <xsd:schema xmlns:xsd="http://www.w3.org/2001/XMLSchema" xmlns:xs="http://www.w3.org/2001/XMLSchema" xmlns:p="http://schemas.microsoft.com/office/2006/metadata/properties" xmlns:ns3="f2eb54a6-8e5f-447d-a5c9-5fe1b6454770" targetNamespace="http://schemas.microsoft.com/office/2006/metadata/properties" ma:root="true" ma:fieldsID="79a54238727dd1856d6bd5947e6cc775" ns3:_="">
    <xsd:import namespace="f2eb54a6-8e5f-447d-a5c9-5fe1b6454770"/>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b54a6-8e5f-447d-a5c9-5fe1b64547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06203B-5F5F-40F6-8AA3-9D19DCE268FB}">
  <ds:schemaRefs>
    <ds:schemaRef ds:uri="f2eb54a6-8e5f-447d-a5c9-5fe1b645477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2E878D2-1413-4F20-967D-1C567BB89656}">
  <ds:schemaRefs>
    <ds:schemaRef ds:uri="f2eb54a6-8e5f-447d-a5c9-5fe1b645477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F695EB3-17E0-4104-823E-F868B32E04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TABLE OF CONTENT </vt:lpstr>
      <vt:lpstr>BACKGROUND</vt:lpstr>
      <vt:lpstr>PAST STUDIES AND LIMITATIONS</vt:lpstr>
      <vt:lpstr>PROJECT OBJECTIVE AND DATASET</vt:lpstr>
      <vt:lpstr>PROPOSED METHOD</vt:lpstr>
      <vt:lpstr>EXPLORATORY DATA ANALYSIS</vt:lpstr>
      <vt:lpstr>EXPLORATORY DATA ANALYSIS</vt:lpstr>
      <vt:lpstr>EXPLORATORY DATA ANALYSIS</vt:lpstr>
      <vt:lpstr>EXPLORATORY DATA ANALYSIS</vt:lpstr>
      <vt:lpstr>DATA CLEANING AND FEATURE SELECTION</vt:lpstr>
      <vt:lpstr>MACHINE LEARNING MODELS</vt:lpstr>
      <vt:lpstr>MACHINE LEARNING MODELS</vt:lpstr>
      <vt:lpstr>MACHINE LEARNING MODELS</vt:lpstr>
      <vt:lpstr>MACHINE LEARNING MODELS</vt:lpstr>
      <vt:lpstr>MACHINE LEARNING MODELS</vt:lpstr>
      <vt:lpstr>RESULT COMPARISONS</vt:lpstr>
      <vt:lpstr>RESULT COMPARISONS</vt:lpstr>
      <vt:lpstr>LIMITATIONS</vt:lpstr>
      <vt:lpstr>CONCLUSION</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Tickoo, Vabhavi</dc:creator>
  <cp:revision>3</cp:revision>
  <dcterms:created xsi:type="dcterms:W3CDTF">2023-04-20T07:18:23Z</dcterms:created>
  <dcterms:modified xsi:type="dcterms:W3CDTF">2023-04-20T16:16:33Z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0x010100065741351C172945B73DD04EC0D190DE</vt:lpwstr>
  </property>
</Properties>
</file>