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3.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4.xml" ContentType="application/vnd.openxmlformats-officedocument.presentationml.tags+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7.xml" ContentType="application/vnd.openxmlformats-officedocument.presentationml.tags+xml"/>
  <Override PartName="/ppt/notesSlides/notesSlide77.xml" ContentType="application/vnd.openxmlformats-officedocument.presentationml.notesSlide+xml"/>
  <Override PartName="/ppt/tags/tag38.xml" ContentType="application/vnd.openxmlformats-officedocument.presentationml.tags+xml"/>
  <Override PartName="/ppt/notesSlides/notesSlide78.xml" ContentType="application/vnd.openxmlformats-officedocument.presentationml.notesSlide+xml"/>
  <Override PartName="/ppt/tags/tag39.xml" ContentType="application/vnd.openxmlformats-officedocument.presentationml.tags+xml"/>
  <Override PartName="/ppt/notesSlides/notesSlide79.xml" ContentType="application/vnd.openxmlformats-officedocument.presentationml.notesSlide+xml"/>
  <Override PartName="/ppt/tags/tag40.xml" ContentType="application/vnd.openxmlformats-officedocument.presentationml.tags+xml"/>
  <Override PartName="/ppt/notesSlides/notesSlide80.xml" ContentType="application/vnd.openxmlformats-officedocument.presentationml.notesSlide+xml"/>
  <Override PartName="/ppt/tags/tag4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2.xml" ContentType="application/vnd.openxmlformats-officedocument.presentationml.tags+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44.xml" ContentType="application/vnd.openxmlformats-officedocument.presentationml.tags+xml"/>
  <Override PartName="/ppt/notesSlides/notesSlide86.xml" ContentType="application/vnd.openxmlformats-officedocument.presentationml.notesSlide+xml"/>
  <Override PartName="/ppt/tags/tag45.xml" ContentType="application/vnd.openxmlformats-officedocument.presentationml.tags+xml"/>
  <Override PartName="/ppt/notesSlides/notesSlide87.xml" ContentType="application/vnd.openxmlformats-officedocument.presentationml.notesSlide+xml"/>
  <Override PartName="/ppt/tags/tag46.xml" ContentType="application/vnd.openxmlformats-officedocument.presentationml.tags+xml"/>
  <Override PartName="/ppt/notesSlides/notesSlide88.xml" ContentType="application/vnd.openxmlformats-officedocument.presentationml.notesSlide+xml"/>
  <Override PartName="/ppt/tags/tag47.xml" ContentType="application/vnd.openxmlformats-officedocument.presentationml.tags+xml"/>
  <Override PartName="/ppt/notesSlides/notesSlide89.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49.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50.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tags/tag51.xml" ContentType="application/vnd.openxmlformats-officedocument.presentationml.tags+xml"/>
  <Override PartName="/ppt/notesSlides/notesSlide97.xml" ContentType="application/vnd.openxmlformats-officedocument.presentationml.notesSlide+xml"/>
  <Override PartName="/ppt/tags/tag52.xml" ContentType="application/vnd.openxmlformats-officedocument.presentationml.tags+xml"/>
  <Override PartName="/ppt/notesSlides/notesSlide98.xml" ContentType="application/vnd.openxmlformats-officedocument.presentationml.notesSlide+xml"/>
  <Override PartName="/ppt/tags/tag53.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54.xml" ContentType="application/vnd.openxmlformats-officedocument.presentationml.tags+xml"/>
  <Override PartName="/ppt/notesSlides/notesSlide101.xml" ContentType="application/vnd.openxmlformats-officedocument.presentationml.notesSlide+xml"/>
  <Override PartName="/ppt/tags/tag55.xml" ContentType="application/vnd.openxmlformats-officedocument.presentationml.tags+xml"/>
  <Override PartName="/ppt/notesSlides/notesSlide102.xml" ContentType="application/vnd.openxmlformats-officedocument.presentationml.notesSlide+xml"/>
  <Override PartName="/ppt/tags/tag56.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tags/tag57.xml" ContentType="application/vnd.openxmlformats-officedocument.presentationml.tags+xml"/>
  <Override PartName="/ppt/notesSlides/notesSlide139.xml" ContentType="application/vnd.openxmlformats-officedocument.presentationml.notesSlide+xml"/>
  <Override PartName="/ppt/tags/tag58.xml" ContentType="application/vnd.openxmlformats-officedocument.presentationml.tags+xml"/>
  <Override PartName="/ppt/notesSlides/notesSlide140.xml" ContentType="application/vnd.openxmlformats-officedocument.presentationml.notesSlide+xml"/>
  <Override PartName="/ppt/tags/tag59.xml" ContentType="application/vnd.openxmlformats-officedocument.presentationml.tags+xml"/>
  <Override PartName="/ppt/notesSlides/notesSlide141.xml" ContentType="application/vnd.openxmlformats-officedocument.presentationml.notesSlide+xml"/>
  <Override PartName="/ppt/tags/tag60.xml" ContentType="application/vnd.openxmlformats-officedocument.presentationml.tags+xml"/>
  <Override PartName="/ppt/notesSlides/notesSlide142.xml" ContentType="application/vnd.openxmlformats-officedocument.presentationml.notesSlide+xml"/>
  <Override PartName="/ppt/tags/tag61.xml" ContentType="application/vnd.openxmlformats-officedocument.presentationml.tags+xml"/>
  <Override PartName="/ppt/notesSlides/notesSlide143.xml" ContentType="application/vnd.openxmlformats-officedocument.presentationml.notesSlide+xml"/>
  <Override PartName="/ppt/tags/tag62.xml" ContentType="application/vnd.openxmlformats-officedocument.presentationml.tags+xml"/>
  <Override PartName="/ppt/notesSlides/notesSlide144.xml" ContentType="application/vnd.openxmlformats-officedocument.presentationml.notesSlide+xml"/>
  <Override PartName="/ppt/tags/tag63.xml" ContentType="application/vnd.openxmlformats-officedocument.presentationml.tags+xml"/>
  <Override PartName="/ppt/notesSlides/notesSlide145.xml" ContentType="application/vnd.openxmlformats-officedocument.presentationml.notesSlide+xml"/>
  <Override PartName="/ppt/tags/tag64.xml" ContentType="application/vnd.openxmlformats-officedocument.presentationml.tags+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tags/tag65.xml" ContentType="application/vnd.openxmlformats-officedocument.presentationml.tags+xml"/>
  <Override PartName="/ppt/notesSlides/notesSlide148.xml" ContentType="application/vnd.openxmlformats-officedocument.presentationml.notesSlide+xml"/>
  <Override PartName="/ppt/tags/tag66.xml" ContentType="application/vnd.openxmlformats-officedocument.presentationml.tags+xml"/>
  <Override PartName="/ppt/notesSlides/notesSlide149.xml" ContentType="application/vnd.openxmlformats-officedocument.presentationml.notesSlide+xml"/>
  <Override PartName="/ppt/tags/tag67.xml" ContentType="application/vnd.openxmlformats-officedocument.presentationml.tags+xml"/>
  <Override PartName="/ppt/notesSlides/notesSlide150.xml" ContentType="application/vnd.openxmlformats-officedocument.presentationml.notesSlide+xml"/>
  <Override PartName="/ppt/tags/tag68.xml" ContentType="application/vnd.openxmlformats-officedocument.presentationml.tags+xml"/>
  <Override PartName="/ppt/notesSlides/notesSlide151.xml" ContentType="application/vnd.openxmlformats-officedocument.presentationml.notesSlide+xml"/>
  <Override PartName="/ppt/tags/tag69.xml" ContentType="application/vnd.openxmlformats-officedocument.presentationml.tags+xml"/>
  <Override PartName="/ppt/notesSlides/notesSlide152.xml" ContentType="application/vnd.openxmlformats-officedocument.presentationml.notesSlide+xml"/>
  <Override PartName="/ppt/tags/tag70.xml" ContentType="application/vnd.openxmlformats-officedocument.presentationml.tags+xml"/>
  <Override PartName="/ppt/notesSlides/notesSlide153.xml" ContentType="application/vnd.openxmlformats-officedocument.presentationml.notesSlide+xml"/>
  <Override PartName="/ppt/tags/tag71.xml" ContentType="application/vnd.openxmlformats-officedocument.presentationml.tags+xml"/>
  <Override PartName="/ppt/notesSlides/notesSlide154.xml" ContentType="application/vnd.openxmlformats-officedocument.presentationml.notesSlide+xml"/>
  <Override PartName="/ppt/tags/tag72.xml" ContentType="application/vnd.openxmlformats-officedocument.presentationml.tags+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tags/tag73.xml" ContentType="application/vnd.openxmlformats-officedocument.presentationml.tags+xml"/>
  <Override PartName="/ppt/notesSlides/notesSlide157.xml" ContentType="application/vnd.openxmlformats-officedocument.presentationml.notesSlide+xml"/>
  <Override PartName="/ppt/tags/tag74.xml" ContentType="application/vnd.openxmlformats-officedocument.presentationml.tags+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tags/tag75.xml" ContentType="application/vnd.openxmlformats-officedocument.presentationml.tags+xml"/>
  <Override PartName="/ppt/notesSlides/notesSlide160.xml" ContentType="application/vnd.openxmlformats-officedocument.presentationml.notesSlide+xml"/>
  <Override PartName="/ppt/tags/tag76.xml" ContentType="application/vnd.openxmlformats-officedocument.presentationml.tags+xml"/>
  <Override PartName="/ppt/notesSlides/notesSlide161.xml" ContentType="application/vnd.openxmlformats-officedocument.presentationml.notesSlide+xml"/>
  <Override PartName="/ppt/tags/tag77.xml" ContentType="application/vnd.openxmlformats-officedocument.presentationml.tags+xml"/>
  <Override PartName="/ppt/notesSlides/notesSlide162.xml" ContentType="application/vnd.openxmlformats-officedocument.presentationml.notesSlide+xml"/>
  <Override PartName="/ppt/tags/tag78.xml" ContentType="application/vnd.openxmlformats-officedocument.presentationml.tags+xml"/>
  <Override PartName="/ppt/notesSlides/notesSlide163.xml" ContentType="application/vnd.openxmlformats-officedocument.presentationml.notesSlide+xml"/>
  <Override PartName="/ppt/tags/tag79.xml" ContentType="application/vnd.openxmlformats-officedocument.presentationml.tags+xml"/>
  <Override PartName="/ppt/notesSlides/notesSlide164.xml" ContentType="application/vnd.openxmlformats-officedocument.presentationml.notesSlide+xml"/>
  <Override PartName="/ppt/tags/tag80.xml" ContentType="application/vnd.openxmlformats-officedocument.presentationml.tags+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tags/tag81.xml" ContentType="application/vnd.openxmlformats-officedocument.presentationml.tags+xml"/>
  <Override PartName="/ppt/notesSlides/notesSlide167.xml" ContentType="application/vnd.openxmlformats-officedocument.presentationml.notesSlide+xml"/>
  <Override PartName="/ppt/tags/tag82.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88489" autoAdjust="0"/>
  </p:normalViewPr>
  <p:slideViewPr>
    <p:cSldViewPr>
      <p:cViewPr varScale="1">
        <p:scale>
          <a:sx n="66" d="100"/>
          <a:sy n="66" d="100"/>
        </p:scale>
        <p:origin x="184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02.03.2023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99</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02.03.2023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02.03.2023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02.03.2023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1kI9P4seoNjsVbS1"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andbox.org/permlink/jrEliIk1UDXC39Ef" TargetMode="Externa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8.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hyperlink" Target="https://wandbox.org/permlink/OH7svtLrRjT6b2wV"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4122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de-DE" dirty="0">
                <a:hlinkClick r:id="rId2"/>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3988793"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lnSpcReduction="10000"/>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3960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4211960" y="6350872"/>
            <a:ext cx="4680519" cy="369332"/>
          </a:xfrm>
          <a:prstGeom prst="rect">
            <a:avLst/>
          </a:prstGeom>
          <a:noFill/>
        </p:spPr>
        <p:txBody>
          <a:bodyPr wrap="square" rtlCol="0">
            <a:spAutoFit/>
          </a:bodyPr>
          <a:lstStyle/>
          <a:p>
            <a:r>
              <a:rPr lang="de-DE" dirty="0">
                <a:hlinkClick r:id="rId2"/>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3851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3794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4052732"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3995936" y="6400224"/>
            <a:ext cx="5112568" cy="369332"/>
          </a:xfrm>
          <a:prstGeom prst="rect">
            <a:avLst/>
          </a:prstGeom>
          <a:noFill/>
        </p:spPr>
        <p:txBody>
          <a:bodyPr wrap="square">
            <a:spAutoFit/>
          </a:bodyPr>
          <a:lstStyle/>
          <a:p>
            <a:pPr algn="r"/>
            <a:r>
              <a:rPr lang="ru-RU" dirty="0">
                <a:hlinkClick r:id="rId4"/>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3167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426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4211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909310"/>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3203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3851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3924409"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3904229"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422271"/>
          </a:xfrm>
          <a:prstGeom prst="rect">
            <a:avLst/>
          </a:prstGeom>
        </p:spPr>
        <p:txBody>
          <a:bodyPr wrap="square">
            <a:spAutoFit/>
          </a:bodyPr>
          <a:lstStyle/>
          <a:p>
            <a:pPr defTabSz="520700">
              <a:spcAft>
                <a:spcPts val="0"/>
              </a:spcAft>
            </a:pPr>
            <a:r>
              <a:rPr lang="ru-RU" sz="1300" dirty="0">
                <a:solidFill>
                  <a:srgbClr val="008000"/>
                </a:solidFill>
                <a:effectLst/>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return</a:t>
            </a:r>
            <a:r>
              <a:rPr lang="en-US" sz="1300" dirty="0">
                <a:solidFill>
                  <a:srgbClr val="000000"/>
                </a:solidFill>
                <a:effectLst/>
                <a:latin typeface="Consolas" panose="020B0609020204030204" pitchFamily="49" charset="0"/>
                <a:ea typeface="Calibri"/>
                <a:cs typeface="Times New Roman"/>
              </a:rPr>
              <a:t> </a:t>
            </a:r>
            <a:r>
              <a:rPr lang="en-US" sz="1300" i="1" dirty="0" err="1">
                <a:solidFill>
                  <a:srgbClr val="880000"/>
                </a:solidFill>
                <a:effectLst/>
                <a:latin typeface="Consolas" panose="020B0609020204030204" pitchFamily="49" charset="0"/>
                <a:ea typeface="Calibri"/>
                <a:cs typeface="Times New Roman"/>
              </a:rPr>
              <a:t>hypot</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ru-RU"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lvl="0">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i="0" dirty="0">
                <a:solidFill>
                  <a:srgbClr val="000000"/>
                </a:solidFill>
                <a:highlight>
                  <a:srgbClr val="FFFFFF"/>
                </a:highlight>
                <a:latin typeface="Consolas" panose="020B0609020204030204" pitchFamily="49" charset="0"/>
              </a:rPr>
              <a:t>()</a:t>
            </a:r>
          </a:p>
          <a:p>
            <a:r>
              <a:rPr lang="ru-RU" sz="1300" i="0" dirty="0">
                <a:solidFill>
                  <a:srgbClr val="000000"/>
                </a:solidFill>
                <a:highlight>
                  <a:srgbClr val="FFFFFF"/>
                </a:highlight>
                <a:latin typeface="Consolas" panose="020B0609020204030204" pitchFamily="49" charset="0"/>
              </a:rPr>
              <a:t>{</a:t>
            </a: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Triangle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auto</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10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i="1" dirty="0">
                <a:solidFill>
                  <a:srgbClr val="880000"/>
                </a:solidFill>
                <a:effectLst/>
                <a:latin typeface="Consolas" panose="020B0609020204030204" pitchFamily="49" charset="0"/>
                <a:ea typeface="Calibri"/>
                <a:cs typeface="Times New Roman"/>
              </a:rPr>
              <a:t>abs</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effectLst/>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effectLst/>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3876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3784249"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3079</TotalTime>
  <Words>29620</Words>
  <Application>Microsoft Office PowerPoint</Application>
  <PresentationFormat>Экран (4:3)</PresentationFormat>
  <Paragraphs>3768</Paragraphs>
  <Slides>238</Slides>
  <Notes>176</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238</vt:i4>
      </vt:variant>
    </vt:vector>
  </HeadingPairs>
  <TitlesOfParts>
    <vt:vector size="25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130</cp:revision>
  <dcterms:created xsi:type="dcterms:W3CDTF">2016-02-02T19:36:42Z</dcterms:created>
  <dcterms:modified xsi:type="dcterms:W3CDTF">2023-03-02T17:38:31Z</dcterms:modified>
</cp:coreProperties>
</file>