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2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66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3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8038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3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1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1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5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90AE-2C3D-4A5F-B032-20D0C5E467F4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068797-BCAE-4F0F-AF1A-49F0ADFDD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Manifest.permission.html" TargetMode="External"/><Relationship Id="rId2" Type="http://schemas.openxmlformats.org/officeDocument/2006/relationships/hyperlink" Target="http://developer.android.com/guide/topics/security/permissions.html#per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questions/10160267/how-to-set-image-as-wallpaper-programmatically" TargetMode="External"/><Relationship Id="rId5" Type="http://schemas.openxmlformats.org/officeDocument/2006/relationships/hyperlink" Target="http://karanbalkar.com/2013/07/programmatically-vibrating-android-device/" TargetMode="External"/><Relationship Id="rId4" Type="http://schemas.openxmlformats.org/officeDocument/2006/relationships/hyperlink" Target="http://stackoverflow.com/questions/2356084/read-all-contacts-phone-numbers-in-andro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Permissions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Daniels</a:t>
            </a:r>
          </a:p>
        </p:txBody>
      </p:sp>
    </p:spTree>
    <p:extLst>
      <p:ext uri="{BB962C8B-B14F-4D97-AF65-F5344CB8AC3E}">
        <p14:creationId xmlns:p14="http://schemas.microsoft.com/office/powerpoint/2010/main" val="223864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Contacts and 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4848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&lt;uses-permission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android.permission.READ_CONTACTS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2000" dirty="0">
                <a:latin typeface="Consolas" panose="020B0609020204030204" pitchFamily="49" charset="0"/>
              </a:rPr>
              <a:t>/&gt;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&lt;uses-permission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android.permission.SEND_SMS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2000" dirty="0">
                <a:latin typeface="Consolas" panose="020B0609020204030204" pitchFamily="49" charset="0"/>
              </a:rPr>
              <a:t>/&gt;</a:t>
            </a:r>
          </a:p>
          <a:p>
            <a:pPr marL="228600" lvl="1">
              <a:spcBef>
                <a:spcPts val="1000"/>
              </a:spcBef>
            </a:pPr>
            <a:endParaRPr lang="en-US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9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71" y="278296"/>
            <a:ext cx="9154732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Contacts and SMS: Getting every phone #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554"/>
            <a:ext cx="6614160" cy="53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29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675861"/>
            <a:ext cx="8876437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Contacts and SMS: Sending texts out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5703"/>
            <a:ext cx="8968740" cy="52263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3530" y="3233530"/>
            <a:ext cx="5274366" cy="1987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675861"/>
            <a:ext cx="8876437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Contacts and SMS: Sending texts out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313" y="1253331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000" dirty="0">
                <a:latin typeface="Consolas" panose="020B0609020204030204" pitchFamily="49" charset="0"/>
              </a:rPr>
              <a:t>What if we wanted to send a text to . . . Mom and Dad?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698762"/>
            <a:ext cx="5389209" cy="37346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13" y="1698762"/>
            <a:ext cx="6469524" cy="29991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21730" y="1996661"/>
            <a:ext cx="773053" cy="3171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53227" y="5075582"/>
            <a:ext cx="4500652" cy="35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Wallpaper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4848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&lt;uses-permission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android.permission.SET_WALLPAPER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2000" dirty="0">
                <a:latin typeface="Consolas" panose="020B0609020204030204" pitchFamily="49" charset="0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6538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13" y="675861"/>
            <a:ext cx="8876437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the User’s Wallpaper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227" y="5075582"/>
            <a:ext cx="4500652" cy="357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0" y="1336261"/>
            <a:ext cx="10687545" cy="522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6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http://developer.android.com/guide/topics/security/permissions.html#permissions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http://developer.android.com/reference/android/Manifest.permission.html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http://stackoverflow.com/questions/2356084/read-all-contacts-phone-numbers-in-android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http://karanbalkar.com/2013/07/programmatically-vibrating-android-device/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6"/>
              </a:rPr>
              <a:t>http://stackoverflow.com/questions/10160267/how-to-set-image-as-wallpaper-programmatically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6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What are user permissions?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 allow your application to access certain security features of your phone.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Some permissions will need explicit consent from the user, some will not.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the device is running Android 6.0 (API level 23) or higher, and the app's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23 or higher, the app requests permissions from the user at run-time.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the device is running Android 5.1 (API level 22) or lower, or the app's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22 or lower, the system asks the user to grant the permissions when the user installs the app</a:t>
            </a:r>
          </a:p>
        </p:txBody>
      </p:sp>
    </p:spTree>
    <p:extLst>
      <p:ext uri="{BB962C8B-B14F-4D97-AF65-F5344CB8AC3E}">
        <p14:creationId xmlns:p14="http://schemas.microsoft.com/office/powerpoint/2010/main" val="19649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82283" cy="13208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How do I ask permission for something?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309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 your Android Manifest, simply add:</a:t>
            </a:r>
          </a:p>
          <a:p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1700" dirty="0">
                <a:solidFill>
                  <a:srgbClr val="000088"/>
                </a:solidFill>
                <a:latin typeface="Consolas" panose="020B0609020204030204" pitchFamily="49" charset="0"/>
              </a:rPr>
              <a:t>&lt;uses-permission </a:t>
            </a:r>
            <a:r>
              <a:rPr lang="en-US" altLang="en-US" sz="17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17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7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</a:t>
            </a:r>
            <a:r>
              <a:rPr lang="en-US" altLang="en-US" sz="1700" b="1" dirty="0" err="1">
                <a:latin typeface="Consolas" panose="020B0609020204030204" pitchFamily="49" charset="0"/>
              </a:rPr>
              <a:t>X</a:t>
            </a:r>
            <a:r>
              <a:rPr lang="en-US" altLang="en-US" sz="1700" dirty="0">
                <a:solidFill>
                  <a:srgbClr val="880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700" dirty="0">
                <a:latin typeface="Consolas" panose="020B0609020204030204" pitchFamily="49" charset="0"/>
              </a:rPr>
              <a:t>/&gt;</a:t>
            </a:r>
          </a:p>
          <a:p>
            <a:pPr lvl="2"/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is the permission you want to add</a:t>
            </a:r>
          </a:p>
          <a:p>
            <a:pPr lvl="1"/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 are constant Strings, in </a:t>
            </a:r>
            <a:r>
              <a:rPr lang="en-US" alt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ALL_CAPS_AND_UNDERSCORES</a:t>
            </a:r>
          </a:p>
          <a:p>
            <a:endParaRPr lang="en-US" altLang="en-US" sz="2200" dirty="0">
              <a:latin typeface="Consolas" panose="020B0609020204030204" pitchFamily="49" charset="0"/>
            </a:endParaRPr>
          </a:p>
          <a:p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5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When will apps ask a user for a permission?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particular permission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may be enforced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places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during your program's operation: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of a call into the system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prevent an application from executing certain functions.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starting an activity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prevent applications from launching activities of other applications.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 sending and receiving broadcasts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to control who can receive your broadcast or who can send a broadcast to you.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When accessing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operating on a content provider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Binding to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starting a service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09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 Change!!!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 time,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restrictions may be added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the platform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Your app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request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permission that it previously did not need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example, the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WRITE_EXTERNAL_STORAGE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permission was added in API level 4 to restrict access to the shared storage space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NOTE:  Google play will list all permissions you add to your app,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 if your code never uses them</a:t>
            </a:r>
          </a:p>
        </p:txBody>
      </p:sp>
    </p:spTree>
    <p:extLst>
      <p:ext uri="{BB962C8B-B14F-4D97-AF65-F5344CB8AC3E}">
        <p14:creationId xmlns:p14="http://schemas.microsoft.com/office/powerpoint/2010/main" val="3563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“Dangerous” vs “Normal”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permissions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cover areas where your app needs to access data or resources outside the app's sandbox, but where there's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very little risk to the user's privacy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of other apps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Dangerous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permissions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cover areas where the app wants data or resources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involve the user's private information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or could potentially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affect the user's stored 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 of other apps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Like mentioned earlier, Dangerous Permissions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 explicit user consent</a:t>
            </a:r>
          </a:p>
        </p:txBody>
      </p:sp>
    </p:spTree>
    <p:extLst>
      <p:ext uri="{BB962C8B-B14F-4D97-AF65-F5344CB8AC3E}">
        <p14:creationId xmlns:p14="http://schemas.microsoft.com/office/powerpoint/2010/main" val="13469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Dangerous Permissions: One grants many…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 are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grouped together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(ex: Calendar, Contacts, Phone)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your app gets a Dangerous Permission granted from the user, your app can get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access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other permission it is grouped with.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Ex: If the user grants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ACCESS_FINE_LOCATION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if the app asks for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ACCESS_COARSE_LOCATION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the system will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automatically grant it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Now For the Fun Part...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1494631"/>
            <a:ext cx="888157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User and System permitting, what screwy permissions can our apps access?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Here are some of my favorites...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 descr="http://vignette2.wikia.nocookie.net/vssaxtonhale/images/c/c2/Troll-face.png/revision/latest?cb=201208261233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2458244"/>
            <a:ext cx="3159125" cy="257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20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&lt;uses-permission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android.permission.VIBRATE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2000" dirty="0">
                <a:latin typeface="Consolas" panose="020B0609020204030204" pitchFamily="49" charset="0"/>
              </a:rPr>
              <a:t>/&gt;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      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324905"/>
            <a:ext cx="7900011" cy="42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7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1398</TotalTime>
  <Words>508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Trebuchet MS</vt:lpstr>
      <vt:lpstr>Wingdings 3</vt:lpstr>
      <vt:lpstr>Facet</vt:lpstr>
      <vt:lpstr>User Permissions</vt:lpstr>
      <vt:lpstr>What are user permissions?</vt:lpstr>
      <vt:lpstr>How do I ask permission for something?</vt:lpstr>
      <vt:lpstr>When will apps ask a user for a permission?</vt:lpstr>
      <vt:lpstr>Permissions Change!!!</vt:lpstr>
      <vt:lpstr>“Dangerous” vs “Normal” Permissions</vt:lpstr>
      <vt:lpstr>Dangerous Permissions: One grants many…</vt:lpstr>
      <vt:lpstr>Now For the Fun Part...</vt:lpstr>
      <vt:lpstr>Vibration</vt:lpstr>
      <vt:lpstr>Contacts and SMS</vt:lpstr>
      <vt:lpstr>Contacts and SMS: Getting every phone #</vt:lpstr>
      <vt:lpstr>Contacts and SMS: Sending texts out</vt:lpstr>
      <vt:lpstr>Contacts and SMS: Sending texts out</vt:lpstr>
      <vt:lpstr>Wallpaper</vt:lpstr>
      <vt:lpstr>Changing the User’s Wallpaper</vt:lpstr>
      <vt:lpstr> 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Permissions</dc:title>
  <dc:creator>Phil</dc:creator>
  <cp:lastModifiedBy>Phil</cp:lastModifiedBy>
  <cp:revision>18</cp:revision>
  <dcterms:created xsi:type="dcterms:W3CDTF">2016-04-27T22:03:00Z</dcterms:created>
  <dcterms:modified xsi:type="dcterms:W3CDTF">2016-04-29T07:07:37Z</dcterms:modified>
</cp:coreProperties>
</file>