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7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4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3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4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8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0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B09A55-84AC-4494-9493-8B67FC2F1F4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DE9CA-85E7-4104-98EA-11718B75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Marcus Kelly, Logan Bailey, &amp; Phil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Example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Implementation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12210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Writing Music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Guitar tab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Save written music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19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Amateur Guitarists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Want to write own music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No “traditional” sheet music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Optimizes layout of the song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0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Time-domain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Minimal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Fault-tolerant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91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Logan’s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Expansion to other instruments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Bass guitar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Convert tablature to sheet music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Release on app store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46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</TotalTime>
  <Words>81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Guitar Studio</vt:lpstr>
      <vt:lpstr>Introduction</vt:lpstr>
      <vt:lpstr>Example</vt:lpstr>
      <vt:lpstr>Purpose</vt:lpstr>
      <vt:lpstr>The User Interface</vt:lpstr>
      <vt:lpstr>Audience</vt:lpstr>
      <vt:lpstr>Yin</vt:lpstr>
      <vt:lpstr>Printing</vt:lpstr>
      <vt:lpstr>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Studio</dc:title>
  <dc:creator>Marcus Kelly</dc:creator>
  <cp:lastModifiedBy>Marcus Kelly</cp:lastModifiedBy>
  <cp:revision>10</cp:revision>
  <dcterms:created xsi:type="dcterms:W3CDTF">2016-04-09T16:12:46Z</dcterms:created>
  <dcterms:modified xsi:type="dcterms:W3CDTF">2016-04-09T19:43:20Z</dcterms:modified>
</cp:coreProperties>
</file>