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jk2ZIFdpwzScjP97j2VIXHzVLk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0" y="134325"/>
            <a:ext cx="8624100" cy="22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dirty="0"/>
              <a:t>LinkedIn Job Analysis</a:t>
            </a:r>
            <a:endParaRPr dirty="0"/>
          </a:p>
        </p:txBody>
      </p:sp>
      <p:sp>
        <p:nvSpPr>
          <p:cNvPr id="56" name="Google Shape;56;p1"/>
          <p:cNvSpPr txBox="1">
            <a:spLocks noGrp="1"/>
          </p:cNvSpPr>
          <p:nvPr>
            <p:ph type="subTitle" idx="1"/>
          </p:nvPr>
        </p:nvSpPr>
        <p:spPr>
          <a:xfrm>
            <a:off x="363450" y="9112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PRESENTATION ON</a:t>
            </a:r>
            <a:endParaRPr/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4300" y="2662725"/>
            <a:ext cx="1888850" cy="18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E1E28C-4A16-323E-3BEC-9A592B33F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422" y="2662724"/>
            <a:ext cx="2799645" cy="18643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432B72-9120-D4F4-90B4-A640AD686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8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ctrTitle"/>
          </p:nvPr>
        </p:nvSpPr>
        <p:spPr>
          <a:xfrm>
            <a:off x="311708" y="-5413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980"/>
              <a:t>Specifically a team project that is to be done multiple performs like : </a:t>
            </a:r>
            <a:endParaRPr sz="3980"/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589225"/>
            <a:ext cx="2760475" cy="1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94925" y="1589225"/>
            <a:ext cx="2591125" cy="1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08800" y="1589225"/>
            <a:ext cx="2591125" cy="1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5475" y="3184675"/>
            <a:ext cx="3434825" cy="150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72000" y="3153037"/>
            <a:ext cx="3557176" cy="157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ctrTitle"/>
          </p:nvPr>
        </p:nvSpPr>
        <p:spPr>
          <a:xfrm>
            <a:off x="176233" y="1984727"/>
            <a:ext cx="8520600" cy="24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00" dirty="0"/>
              <a:t>It was a collaborative project</a:t>
            </a:r>
            <a:endParaRPr sz="36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00" dirty="0"/>
              <a:t>of four where every member contributed its best to make the project success.</a:t>
            </a:r>
            <a:endParaRPr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D53A3B-7431-76F1-D53E-0E887CFF4E22}"/>
              </a:ext>
            </a:extLst>
          </p:cNvPr>
          <p:cNvSpPr txBox="1"/>
          <p:nvPr/>
        </p:nvSpPr>
        <p:spPr>
          <a:xfrm>
            <a:off x="311699" y="304800"/>
            <a:ext cx="729701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Team Members-</a:t>
            </a:r>
          </a:p>
          <a:p>
            <a:pPr marL="342900" indent="-342900">
              <a:buAutoNum type="arabicParenR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1) </a:t>
            </a:r>
            <a:r>
              <a:rPr lang="en-US" sz="1800" dirty="0" err="1">
                <a:solidFill>
                  <a:schemeClr val="tx1"/>
                </a:solidFill>
              </a:rPr>
              <a:t>Abhiraj</a:t>
            </a:r>
            <a:r>
              <a:rPr lang="en-US" sz="1800" dirty="0">
                <a:solidFill>
                  <a:schemeClr val="tx1"/>
                </a:solidFill>
              </a:rPr>
              <a:t> S</a:t>
            </a:r>
          </a:p>
          <a:p>
            <a:r>
              <a:rPr lang="en-US" sz="1800" dirty="0">
                <a:solidFill>
                  <a:schemeClr val="tx1"/>
                </a:solidFill>
              </a:rPr>
              <a:t>2) Amrita Singh </a:t>
            </a:r>
          </a:p>
          <a:p>
            <a:r>
              <a:rPr lang="en-US" sz="1800" dirty="0">
                <a:solidFill>
                  <a:schemeClr val="tx1"/>
                </a:solidFill>
              </a:rPr>
              <a:t>3) </a:t>
            </a:r>
            <a:r>
              <a:rPr lang="en-US" sz="1800" dirty="0" err="1">
                <a:solidFill>
                  <a:schemeClr val="tx1"/>
                </a:solidFill>
              </a:rPr>
              <a:t>Poulami</a:t>
            </a:r>
            <a:r>
              <a:rPr lang="en-US" sz="1800" dirty="0">
                <a:solidFill>
                  <a:schemeClr val="tx1"/>
                </a:solidFill>
              </a:rPr>
              <a:t> Das</a:t>
            </a:r>
          </a:p>
          <a:p>
            <a:r>
              <a:rPr lang="en-US" sz="1800" dirty="0">
                <a:solidFill>
                  <a:schemeClr val="tx1"/>
                </a:solidFill>
              </a:rPr>
              <a:t>4) Mayur Lade 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Final table</a:t>
            </a:r>
            <a:endParaRPr/>
          </a:p>
        </p:txBody>
      </p:sp>
      <p:sp>
        <p:nvSpPr>
          <p:cNvPr id="78" name="Google Shape;78;p4"/>
          <p:cNvSpPr txBox="1">
            <a:spLocks noGrp="1"/>
          </p:cNvSpPr>
          <p:nvPr>
            <p:ph type="subTitle" idx="1"/>
          </p:nvPr>
        </p:nvSpPr>
        <p:spPr>
          <a:xfrm>
            <a:off x="224350" y="15373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7164"/>
              <a:buNone/>
            </a:pPr>
            <a:r>
              <a:rPr lang="en-GB" sz="6700">
                <a:solidFill>
                  <a:srgbClr val="FFFFFF"/>
                </a:solidFill>
              </a:rPr>
              <a:t>has these many columns: </a:t>
            </a:r>
            <a:endParaRPr sz="67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7164"/>
              <a:buNone/>
            </a:pPr>
            <a:endParaRPr sz="6700">
              <a:solidFill>
                <a:srgbClr val="FFFFFF"/>
              </a:solidFill>
            </a:endParaRPr>
          </a:p>
          <a:p>
            <a:pPr marL="457200" lvl="0" indent="-3349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-GB" sz="6700" b="1">
                <a:solidFill>
                  <a:srgbClr val="FFFFFF"/>
                </a:solidFill>
              </a:rPr>
              <a:t>company_id</a:t>
            </a:r>
            <a:endParaRPr sz="6700" b="1">
              <a:solidFill>
                <a:srgbClr val="FFFFFF"/>
              </a:solidFill>
            </a:endParaRPr>
          </a:p>
          <a:p>
            <a:pPr marL="457200" lvl="0" indent="-3349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-GB" sz="6700" b="1">
                <a:solidFill>
                  <a:srgbClr val="FFFFFF"/>
                </a:solidFill>
              </a:rPr>
              <a:t>details_id</a:t>
            </a:r>
            <a:endParaRPr sz="6700" b="1">
              <a:solidFill>
                <a:srgbClr val="FFFFFF"/>
              </a:solidFill>
            </a:endParaRPr>
          </a:p>
          <a:p>
            <a:pPr marL="457200" lvl="0" indent="-3349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-GB" sz="6700" b="1">
                <a:solidFill>
                  <a:srgbClr val="FFFFFF"/>
                </a:solidFill>
              </a:rPr>
              <a:t>job_id</a:t>
            </a:r>
            <a:endParaRPr sz="6700" b="1">
              <a:solidFill>
                <a:srgbClr val="FFFFFF"/>
              </a:solidFill>
            </a:endParaRPr>
          </a:p>
          <a:p>
            <a:pPr marL="457200" lvl="0" indent="-3349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-GB" sz="6700" b="1">
                <a:solidFill>
                  <a:srgbClr val="FFFFFF"/>
                </a:solidFill>
              </a:rPr>
              <a:t>company_name</a:t>
            </a:r>
            <a:endParaRPr sz="6700" b="1">
              <a:solidFill>
                <a:srgbClr val="FFFFFF"/>
              </a:solidFill>
            </a:endParaRPr>
          </a:p>
          <a:p>
            <a:pPr marL="457200" lvl="0" indent="-3349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-GB" sz="6700" b="1">
                <a:solidFill>
                  <a:srgbClr val="FFFFFF"/>
                </a:solidFill>
              </a:rPr>
              <a:t>title</a:t>
            </a:r>
            <a:endParaRPr sz="6700" b="1">
              <a:solidFill>
                <a:srgbClr val="FFFFFF"/>
              </a:solidFill>
            </a:endParaRPr>
          </a:p>
          <a:p>
            <a:pPr marL="457200" lvl="0" indent="-3349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-GB" sz="6700" b="1">
                <a:solidFill>
                  <a:srgbClr val="FFFFFF"/>
                </a:solidFill>
              </a:rPr>
              <a:t>industry</a:t>
            </a:r>
            <a:endParaRPr sz="6700" b="1">
              <a:solidFill>
                <a:srgbClr val="FFFFFF"/>
              </a:solidFill>
            </a:endParaRPr>
          </a:p>
          <a:p>
            <a:pPr marL="457200" lvl="0" indent="-3349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-GB" sz="6700" b="1">
                <a:solidFill>
                  <a:srgbClr val="FFFFFF"/>
                </a:solidFill>
              </a:rPr>
              <a:t>level</a:t>
            </a:r>
            <a:endParaRPr sz="6700" b="1">
              <a:solidFill>
                <a:srgbClr val="FFFFFF"/>
              </a:solidFill>
            </a:endParaRPr>
          </a:p>
          <a:p>
            <a:pPr marL="457200" lvl="0" indent="-3349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-GB" sz="6700" b="1">
                <a:solidFill>
                  <a:srgbClr val="FFFFFF"/>
                </a:solidFill>
              </a:rPr>
              <a:t>involvement</a:t>
            </a:r>
            <a:endParaRPr sz="6700" b="1">
              <a:solidFill>
                <a:srgbClr val="FFFFFF"/>
              </a:solidFill>
            </a:endParaRPr>
          </a:p>
          <a:p>
            <a:pPr marL="457200" lvl="0" indent="-3349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-GB" sz="6700" b="1">
                <a:solidFill>
                  <a:srgbClr val="FFFFFF"/>
                </a:solidFill>
              </a:rPr>
              <a:t>job -applicant</a:t>
            </a:r>
            <a:endParaRPr sz="6700" b="1">
              <a:solidFill>
                <a:srgbClr val="FFFFFF"/>
              </a:solidFill>
            </a:endParaRPr>
          </a:p>
          <a:p>
            <a:pPr marL="457200" lvl="0" indent="-3349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-GB" sz="6700" b="1">
                <a:solidFill>
                  <a:srgbClr val="FFFFFF"/>
                </a:solidFill>
              </a:rPr>
              <a:t>Count of job application</a:t>
            </a:r>
            <a:endParaRPr sz="6700" b="1">
              <a:solidFill>
                <a:srgbClr val="FFFFFF"/>
              </a:solidFill>
            </a:endParaRPr>
          </a:p>
          <a:p>
            <a:pPr marL="457200" lvl="0" indent="-3349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-GB" sz="6700" b="1">
                <a:solidFill>
                  <a:srgbClr val="FFFFFF"/>
                </a:solidFill>
              </a:rPr>
              <a:t>skills</a:t>
            </a:r>
            <a:endParaRPr sz="67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subTitle" idx="1"/>
          </p:nvPr>
        </p:nvSpPr>
        <p:spPr>
          <a:xfrm>
            <a:off x="224350" y="16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After web scraping and visualising it through sql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>
            <a:spLocks noGrp="1"/>
          </p:cNvSpPr>
          <p:nvPr>
            <p:ph type="ctrTitle"/>
          </p:nvPr>
        </p:nvSpPr>
        <p:spPr>
          <a:xfrm>
            <a:off x="217900" y="-506125"/>
            <a:ext cx="8520600" cy="14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80"/>
              <a:t>After scraping the LinkedIn webpage and analysing it through SQL,   we classified the data into various classes: </a:t>
            </a:r>
            <a:endParaRPr sz="1679"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1"/>
          </p:nvPr>
        </p:nvSpPr>
        <p:spPr>
          <a:xfrm>
            <a:off x="311700" y="8486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2436"/>
              <a:buNone/>
            </a:pPr>
            <a:r>
              <a:rPr lang="en-GB" sz="2400" dirty="0">
                <a:solidFill>
                  <a:schemeClr val="tx1"/>
                </a:solidFill>
              </a:rPr>
              <a:t>Where classification is done on the basis of </a:t>
            </a:r>
            <a:r>
              <a:rPr lang="en-GB" sz="2400" dirty="0" err="1">
                <a:solidFill>
                  <a:schemeClr val="tx1"/>
                </a:solidFill>
              </a:rPr>
              <a:t>employee_count</a:t>
            </a:r>
            <a:endParaRPr sz="2400" dirty="0">
              <a:solidFill>
                <a:schemeClr val="tx1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453950"/>
            <a:ext cx="8883900" cy="35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After classification, worked on dynamic search where user can easily search about his skills and get appropriate results which is mentioned below: </a:t>
            </a:r>
            <a:endParaRPr/>
          </a:p>
        </p:txBody>
      </p:sp>
      <p:pic>
        <p:nvPicPr>
          <p:cNvPr id="92" name="Google Shape;9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675" y="1855450"/>
            <a:ext cx="7863775" cy="271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311700" y="328300"/>
            <a:ext cx="8520600" cy="42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300" dirty="0">
                <a:solidFill>
                  <a:schemeClr val="tx1"/>
                </a:solidFill>
              </a:rPr>
              <a:t>To reach up to this stage we connected the SQL Server database to Microsoft Excel which helped us to find the appropriate results.</a:t>
            </a:r>
            <a:endParaRPr sz="23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3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2300" dirty="0">
                <a:solidFill>
                  <a:schemeClr val="tx1"/>
                </a:solidFill>
              </a:rPr>
              <a:t>This dashboard will help the user to get an insight about skills and all other relevant information like :</a:t>
            </a:r>
            <a:endParaRPr sz="23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 sz="2300" dirty="0">
                <a:solidFill>
                  <a:schemeClr val="tx1"/>
                </a:solidFill>
              </a:rPr>
              <a:t>(If the user pursue the skill of python then that person can easily approach to industry like logistics, transportation which is class 4 and also the total number of job opening with that skill would be more than 15.)</a:t>
            </a:r>
            <a:endParaRPr sz="2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Major Challenges: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>
                <a:solidFill>
                  <a:schemeClr val="tx1"/>
                </a:solidFill>
              </a:rPr>
              <a:t>Number of challenges that we faced during the project. Some of them are mentioned below: 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tx1"/>
                </a:solidFill>
              </a:rPr>
              <a:t>Web scraping of skills and extracting only the relative technical skill.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tx1"/>
                </a:solidFill>
              </a:rPr>
              <a:t>Creating the web page that can filter the records on the basis of skill pursued by user.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tx1"/>
                </a:solidFill>
              </a:rPr>
              <a:t>And connecting all these things to database which can handle these changes.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Insights &amp; Findings:</a:t>
            </a:r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>
                <a:solidFill>
                  <a:schemeClr val="tx1"/>
                </a:solidFill>
              </a:rPr>
              <a:t>After all process we got one of the major insight is: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 dirty="0">
                <a:solidFill>
                  <a:schemeClr val="tx1"/>
                </a:solidFill>
              </a:rPr>
              <a:t>In today's era a person who is pursuing the career in technical field has major growth opportunity in comparison to those who are of non-technical background. And this can be easily seen on LinkedIn web page where highest number of job posted for technical field.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359</Words>
  <Application>Microsoft Office PowerPoint</Application>
  <PresentationFormat>On-screen Show (16:9)</PresentationFormat>
  <Paragraphs>42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Dark</vt:lpstr>
      <vt:lpstr>LinkedIn Job Analysis</vt:lpstr>
      <vt:lpstr>Specifically a team project that is to be done multiple performs like : </vt:lpstr>
      <vt:lpstr>It was a collaborative project of four where every member contributed its best to make the project success.</vt:lpstr>
      <vt:lpstr>Final table</vt:lpstr>
      <vt:lpstr>After scraping the LinkedIn webpage and analysing it through SQL,   we classified the data into various classes: </vt:lpstr>
      <vt:lpstr>After classification, worked on dynamic search where user can easily search about his skills and get appropriate results which is mentioned below: </vt:lpstr>
      <vt:lpstr>PowerPoint Presentation</vt:lpstr>
      <vt:lpstr>Major Challenges: </vt:lpstr>
      <vt:lpstr>Insights &amp; Findings: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LinkedIn Job Analysis</dc:title>
  <cp:lastModifiedBy>ADMIN</cp:lastModifiedBy>
  <cp:revision>1</cp:revision>
  <dcterms:modified xsi:type="dcterms:W3CDTF">2022-11-07T06:02:47Z</dcterms:modified>
</cp:coreProperties>
</file>