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AE5A-8E98-4601-8879-C60ECEFD8D52}" type="datetimeFigureOut">
              <a:rPr lang="de-DE" smtClean="0"/>
              <a:t>22.10.2014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7B5A-A6C4-453A-8225-0137CEFC1F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74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AE5A-8E98-4601-8879-C60ECEFD8D52}" type="datetimeFigureOut">
              <a:rPr lang="de-DE" smtClean="0"/>
              <a:t>22.10.2014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7B5A-A6C4-453A-8225-0137CEFC1F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33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AE5A-8E98-4601-8879-C60ECEFD8D52}" type="datetimeFigureOut">
              <a:rPr lang="de-DE" smtClean="0"/>
              <a:t>22.10.2014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7B5A-A6C4-453A-8225-0137CEFC1F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91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AE5A-8E98-4601-8879-C60ECEFD8D52}" type="datetimeFigureOut">
              <a:rPr lang="de-DE" smtClean="0"/>
              <a:t>22.10.2014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7B5A-A6C4-453A-8225-0137CEFC1F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56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AE5A-8E98-4601-8879-C60ECEFD8D52}" type="datetimeFigureOut">
              <a:rPr lang="de-DE" smtClean="0"/>
              <a:t>22.10.2014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7B5A-A6C4-453A-8225-0137CEFC1F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29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AE5A-8E98-4601-8879-C60ECEFD8D52}" type="datetimeFigureOut">
              <a:rPr lang="de-DE" smtClean="0"/>
              <a:t>22.10.2014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7B5A-A6C4-453A-8225-0137CEFC1F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0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AE5A-8E98-4601-8879-C60ECEFD8D52}" type="datetimeFigureOut">
              <a:rPr lang="de-DE" smtClean="0"/>
              <a:t>22.10.2014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7B5A-A6C4-453A-8225-0137CEFC1F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62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AE5A-8E98-4601-8879-C60ECEFD8D52}" type="datetimeFigureOut">
              <a:rPr lang="de-DE" smtClean="0"/>
              <a:t>22.10.2014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7B5A-A6C4-453A-8225-0137CEFC1F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10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AE5A-8E98-4601-8879-C60ECEFD8D52}" type="datetimeFigureOut">
              <a:rPr lang="de-DE" smtClean="0"/>
              <a:t>22.10.2014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7B5A-A6C4-453A-8225-0137CEFC1F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25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AE5A-8E98-4601-8879-C60ECEFD8D52}" type="datetimeFigureOut">
              <a:rPr lang="de-DE" smtClean="0"/>
              <a:t>22.10.2014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7B5A-A6C4-453A-8225-0137CEFC1F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95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AE5A-8E98-4601-8879-C60ECEFD8D52}" type="datetimeFigureOut">
              <a:rPr lang="de-DE" smtClean="0"/>
              <a:t>22.10.2014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7B5A-A6C4-453A-8225-0137CEFC1F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19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7AE5A-8E98-4601-8879-C60ECEFD8D52}" type="datetimeFigureOut">
              <a:rPr lang="de-DE" smtClean="0"/>
              <a:t>22.10.2014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7B5A-A6C4-453A-8225-0137CEFC1F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84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Softwareprojekt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Stundenplan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805264"/>
            <a:ext cx="2554287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47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Softwareprojekt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Stundenplan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340" y="5085184"/>
            <a:ext cx="3133320" cy="108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6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000" cy="817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802268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  </a:t>
            </a:r>
            <a:r>
              <a:rPr lang="de-DE" sz="2800" b="1" dirty="0" smtClean="0">
                <a:solidFill>
                  <a:schemeClr val="bg1"/>
                </a:solidFill>
              </a:rPr>
              <a:t>Team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787400" y="1555750"/>
            <a:ext cx="8047038" cy="723900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252000" tIns="72000" rIns="72000" bIns="72000" anchor="ctr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5461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9048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2890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468438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9256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3828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8400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2972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25000"/>
              </a:spcBef>
              <a:spcAft>
                <a:spcPct val="0"/>
              </a:spcAft>
              <a:buClrTx/>
              <a:buFontTx/>
              <a:buNone/>
            </a:pPr>
            <a:r>
              <a:rPr lang="de-DE" altLang="de-DE" sz="2400" b="0" noProof="1" smtClean="0">
                <a:solidFill>
                  <a:srgbClr val="000000"/>
                </a:solidFill>
                <a:cs typeface="Arial" charset="0"/>
              </a:rPr>
              <a:t>Sven Winkler</a:t>
            </a:r>
            <a:endParaRPr lang="de-DE" altLang="de-DE" sz="24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787400" y="2433638"/>
            <a:ext cx="8047038" cy="723900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252000" tIns="72000" rIns="72000" bIns="72000" anchor="ctr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5461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9048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2890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468438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9256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3828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8400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2972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25000"/>
              </a:spcBef>
              <a:spcAft>
                <a:spcPct val="0"/>
              </a:spcAft>
              <a:buClrTx/>
              <a:buFontTx/>
              <a:buNone/>
            </a:pPr>
            <a:r>
              <a:rPr lang="de-DE" altLang="de-DE" sz="2400" b="0" noProof="1" smtClean="0">
                <a:solidFill>
                  <a:srgbClr val="000000"/>
                </a:solidFill>
                <a:cs typeface="Arial" charset="0"/>
              </a:rPr>
              <a:t>Philip Dauwe</a:t>
            </a:r>
            <a:endParaRPr lang="de-DE" altLang="de-DE" sz="24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787400" y="3313113"/>
            <a:ext cx="8047038" cy="725487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252000" tIns="72000" rIns="72000" bIns="72000" anchor="ctr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5461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9048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2890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468438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9256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3828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8400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2972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25000"/>
              </a:spcBef>
              <a:spcAft>
                <a:spcPct val="0"/>
              </a:spcAft>
              <a:buClrTx/>
              <a:buFontTx/>
              <a:buNone/>
            </a:pPr>
            <a:r>
              <a:rPr lang="de-DE" altLang="de-DE" sz="2400" b="0" noProof="1" smtClean="0">
                <a:solidFill>
                  <a:srgbClr val="000000"/>
                </a:solidFill>
                <a:cs typeface="Arial" charset="0"/>
              </a:rPr>
              <a:t>Markus Wulftange</a:t>
            </a:r>
            <a:endParaRPr lang="de-DE" altLang="de-DE" sz="24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787400" y="4192588"/>
            <a:ext cx="8047038" cy="723900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252000" tIns="72000" rIns="72000" bIns="72000" anchor="ctr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5461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9048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2890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468438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9256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3828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8400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2972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25000"/>
              </a:spcBef>
              <a:spcAft>
                <a:spcPct val="0"/>
              </a:spcAft>
              <a:buClrTx/>
              <a:buFontTx/>
              <a:buNone/>
            </a:pPr>
            <a:r>
              <a:rPr lang="de-DE" altLang="de-DE" sz="2400" b="0" noProof="1" smtClean="0">
                <a:solidFill>
                  <a:srgbClr val="000000"/>
                </a:solidFill>
                <a:cs typeface="Arial" charset="0"/>
              </a:rPr>
              <a:t>Jan-Nicklas Klaassen</a:t>
            </a:r>
            <a:endParaRPr lang="de-DE" altLang="de-DE" sz="24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787400" y="5072063"/>
            <a:ext cx="8047038" cy="723900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252000" tIns="72000" rIns="72000" bIns="72000" anchor="ctr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5461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9048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2890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468438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9256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3828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8400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2972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25000"/>
              </a:spcBef>
              <a:spcAft>
                <a:spcPct val="0"/>
              </a:spcAft>
              <a:buClrTx/>
              <a:buFontTx/>
              <a:buNone/>
            </a:pPr>
            <a:r>
              <a:rPr lang="de-DE" altLang="de-DE" sz="2400" b="0" noProof="1" smtClean="0">
                <a:solidFill>
                  <a:srgbClr val="000000"/>
                </a:solidFill>
                <a:cs typeface="Arial" charset="0"/>
              </a:rPr>
              <a:t>Marc Ufferfilge</a:t>
            </a:r>
            <a:endParaRPr lang="de-DE" altLang="de-DE" sz="24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gray">
          <a:xfrm>
            <a:off x="328613" y="1555750"/>
            <a:ext cx="463550" cy="723900"/>
          </a:xfrm>
          <a:prstGeom prst="rect">
            <a:avLst/>
          </a:prstGeom>
          <a:solidFill>
            <a:srgbClr val="0061B2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801688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28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gray">
          <a:xfrm>
            <a:off x="328613" y="2433638"/>
            <a:ext cx="463550" cy="723900"/>
          </a:xfrm>
          <a:prstGeom prst="rect">
            <a:avLst/>
          </a:prstGeom>
          <a:solidFill>
            <a:srgbClr val="0061B2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801688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28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gray">
          <a:xfrm>
            <a:off x="328613" y="3313113"/>
            <a:ext cx="463550" cy="725487"/>
          </a:xfrm>
          <a:prstGeom prst="rect">
            <a:avLst/>
          </a:prstGeom>
          <a:solidFill>
            <a:srgbClr val="0061B2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801688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28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gray">
          <a:xfrm>
            <a:off x="328613" y="4192588"/>
            <a:ext cx="463550" cy="723900"/>
          </a:xfrm>
          <a:prstGeom prst="rect">
            <a:avLst/>
          </a:prstGeom>
          <a:solidFill>
            <a:srgbClr val="0061B2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801688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28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gray">
          <a:xfrm>
            <a:off x="328613" y="5072063"/>
            <a:ext cx="463550" cy="723900"/>
          </a:xfrm>
          <a:prstGeom prst="rect">
            <a:avLst/>
          </a:prstGeom>
          <a:solidFill>
            <a:srgbClr val="0061B2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801688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28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9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29" y="0"/>
            <a:ext cx="9180000" cy="815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-21684" y="116632"/>
            <a:ext cx="8229600" cy="699247"/>
          </a:xfrm>
        </p:spPr>
        <p:txBody>
          <a:bodyPr>
            <a:normAutofit/>
          </a:bodyPr>
          <a:lstStyle/>
          <a:p>
            <a:pPr algn="l"/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smtClean="0">
                <a:solidFill>
                  <a:schemeClr val="bg1"/>
                </a:solidFill>
              </a:rPr>
              <a:t>     Team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787400" y="1555750"/>
            <a:ext cx="8047038" cy="723900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252000" tIns="72000" rIns="72000" bIns="72000" anchor="ctr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5461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9048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2890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468438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9256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3828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8400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2972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25000"/>
              </a:spcBef>
              <a:spcAft>
                <a:spcPct val="0"/>
              </a:spcAft>
              <a:buClrTx/>
              <a:buFontTx/>
              <a:buNone/>
            </a:pPr>
            <a:r>
              <a:rPr lang="de-DE" altLang="de-DE" sz="2400" b="0" noProof="1" smtClean="0">
                <a:solidFill>
                  <a:srgbClr val="000000"/>
                </a:solidFill>
                <a:cs typeface="Arial" charset="0"/>
              </a:rPr>
              <a:t>Sven Winkler</a:t>
            </a:r>
            <a:endParaRPr lang="de-DE" altLang="de-DE" sz="24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gray">
          <a:xfrm>
            <a:off x="787400" y="2433638"/>
            <a:ext cx="8047038" cy="723900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252000" tIns="72000" rIns="72000" bIns="72000" anchor="ctr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5461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9048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2890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468438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9256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3828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8400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2972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25000"/>
              </a:spcBef>
              <a:spcAft>
                <a:spcPct val="0"/>
              </a:spcAft>
              <a:buClrTx/>
              <a:buFontTx/>
              <a:buNone/>
            </a:pPr>
            <a:r>
              <a:rPr lang="de-DE" altLang="de-DE" sz="2400" b="0" noProof="1" smtClean="0">
                <a:solidFill>
                  <a:srgbClr val="000000"/>
                </a:solidFill>
                <a:cs typeface="Arial" charset="0"/>
              </a:rPr>
              <a:t>Philip Dauwe</a:t>
            </a:r>
            <a:endParaRPr lang="de-DE" altLang="de-DE" sz="24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gray">
          <a:xfrm>
            <a:off x="787400" y="3313113"/>
            <a:ext cx="8047038" cy="725487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252000" tIns="72000" rIns="72000" bIns="72000" anchor="ctr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5461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9048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2890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468438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9256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3828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8400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2972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25000"/>
              </a:spcBef>
              <a:spcAft>
                <a:spcPct val="0"/>
              </a:spcAft>
              <a:buClrTx/>
              <a:buFontTx/>
              <a:buNone/>
            </a:pPr>
            <a:r>
              <a:rPr lang="de-DE" altLang="de-DE" sz="2400" b="0" noProof="1" smtClean="0">
                <a:solidFill>
                  <a:srgbClr val="000000"/>
                </a:solidFill>
                <a:cs typeface="Arial" charset="0"/>
              </a:rPr>
              <a:t>Markus Wulftange</a:t>
            </a:r>
            <a:endParaRPr lang="de-DE" altLang="de-DE" sz="24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gray">
          <a:xfrm>
            <a:off x="787400" y="4192588"/>
            <a:ext cx="8047038" cy="723900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252000" tIns="72000" rIns="72000" bIns="72000" anchor="ctr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5461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9048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2890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468438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9256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3828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8400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2972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25000"/>
              </a:spcBef>
              <a:spcAft>
                <a:spcPct val="0"/>
              </a:spcAft>
              <a:buClrTx/>
              <a:buFontTx/>
              <a:buNone/>
            </a:pPr>
            <a:r>
              <a:rPr lang="de-DE" altLang="de-DE" sz="2400" b="0" noProof="1" smtClean="0">
                <a:solidFill>
                  <a:srgbClr val="000000"/>
                </a:solidFill>
                <a:cs typeface="Arial" charset="0"/>
              </a:rPr>
              <a:t>Jan-Nicklas Klaassen</a:t>
            </a:r>
            <a:endParaRPr lang="de-DE" altLang="de-DE" sz="24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gray">
          <a:xfrm>
            <a:off x="787400" y="5072063"/>
            <a:ext cx="8047038" cy="723900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252000" tIns="72000" rIns="72000" bIns="72000" anchor="ctr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5461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9048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2890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468438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9256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3828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8400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2972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25000"/>
              </a:spcBef>
              <a:spcAft>
                <a:spcPct val="0"/>
              </a:spcAft>
              <a:buClrTx/>
              <a:buFontTx/>
              <a:buNone/>
            </a:pPr>
            <a:r>
              <a:rPr lang="de-DE" altLang="de-DE" sz="2400" b="0" noProof="1" smtClean="0">
                <a:solidFill>
                  <a:srgbClr val="000000"/>
                </a:solidFill>
                <a:cs typeface="Arial" charset="0"/>
              </a:rPr>
              <a:t>Marc Ufferfilge</a:t>
            </a:r>
            <a:endParaRPr lang="de-DE" altLang="de-DE" sz="24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gray">
          <a:xfrm>
            <a:off x="328613" y="1555750"/>
            <a:ext cx="463550" cy="723900"/>
          </a:xfrm>
          <a:prstGeom prst="rect">
            <a:avLst/>
          </a:prstGeom>
          <a:solidFill>
            <a:srgbClr val="0061B2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801688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28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gray">
          <a:xfrm>
            <a:off x="328613" y="2433638"/>
            <a:ext cx="463550" cy="723900"/>
          </a:xfrm>
          <a:prstGeom prst="rect">
            <a:avLst/>
          </a:prstGeom>
          <a:solidFill>
            <a:srgbClr val="0061B2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801688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28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gray">
          <a:xfrm>
            <a:off x="328613" y="3313113"/>
            <a:ext cx="463550" cy="725487"/>
          </a:xfrm>
          <a:prstGeom prst="rect">
            <a:avLst/>
          </a:prstGeom>
          <a:solidFill>
            <a:srgbClr val="0061B2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801688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28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gray">
          <a:xfrm>
            <a:off x="328613" y="4192588"/>
            <a:ext cx="463550" cy="723900"/>
          </a:xfrm>
          <a:prstGeom prst="rect">
            <a:avLst/>
          </a:prstGeom>
          <a:solidFill>
            <a:srgbClr val="0061B2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801688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28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gray">
          <a:xfrm>
            <a:off x="328613" y="5072063"/>
            <a:ext cx="463550" cy="723900"/>
          </a:xfrm>
          <a:prstGeom prst="rect">
            <a:avLst/>
          </a:prstGeom>
          <a:solidFill>
            <a:srgbClr val="0061B2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801688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28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79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000" cy="817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802268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  </a:t>
            </a:r>
            <a:r>
              <a:rPr lang="de-DE" sz="2800" b="1" dirty="0" smtClean="0">
                <a:solidFill>
                  <a:schemeClr val="bg1"/>
                </a:solidFill>
              </a:rPr>
              <a:t>Titel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000" cy="817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802268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  </a:t>
            </a:r>
            <a:r>
              <a:rPr lang="de-DE" sz="2800" b="1" dirty="0" smtClean="0">
                <a:solidFill>
                  <a:schemeClr val="bg1"/>
                </a:solidFill>
              </a:rPr>
              <a:t>Titel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01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29" y="0"/>
            <a:ext cx="9180000" cy="815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-21684" y="116632"/>
            <a:ext cx="8229600" cy="699247"/>
          </a:xfrm>
        </p:spPr>
        <p:txBody>
          <a:bodyPr>
            <a:normAutofit/>
          </a:bodyPr>
          <a:lstStyle/>
          <a:p>
            <a:pPr algn="l"/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smtClean="0">
                <a:solidFill>
                  <a:schemeClr val="bg1"/>
                </a:solidFill>
              </a:rPr>
              <a:t>     </a:t>
            </a:r>
            <a:r>
              <a:rPr lang="de-DE" sz="2800" b="1" dirty="0" smtClean="0">
                <a:solidFill>
                  <a:schemeClr val="bg1"/>
                </a:solidFill>
              </a:rPr>
              <a:t>Titel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5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29" y="0"/>
            <a:ext cx="9180000" cy="815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-21684" y="116632"/>
            <a:ext cx="8229600" cy="699247"/>
          </a:xfrm>
        </p:spPr>
        <p:txBody>
          <a:bodyPr>
            <a:normAutofit/>
          </a:bodyPr>
          <a:lstStyle/>
          <a:p>
            <a:pPr algn="l"/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smtClean="0">
                <a:solidFill>
                  <a:schemeClr val="bg1"/>
                </a:solidFill>
              </a:rPr>
              <a:t>     </a:t>
            </a:r>
            <a:r>
              <a:rPr lang="de-DE" sz="2800" b="1" dirty="0" smtClean="0">
                <a:solidFill>
                  <a:schemeClr val="bg1"/>
                </a:solidFill>
              </a:rPr>
              <a:t>Titel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5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34</Words>
  <Application>Microsoft Office PowerPoint</Application>
  <PresentationFormat>Bildschirmpräsentation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  Softwareprojekt</vt:lpstr>
      <vt:lpstr>  Softwareprojekt</vt:lpstr>
      <vt:lpstr>  Team</vt:lpstr>
      <vt:lpstr>      Team</vt:lpstr>
      <vt:lpstr>  Titel</vt:lpstr>
      <vt:lpstr>  Titel</vt:lpstr>
      <vt:lpstr>      Titel</vt:lpstr>
      <vt:lpstr>      Titel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Softwareprojekt</dc:title>
  <dc:creator>MARC</dc:creator>
  <cp:lastModifiedBy>Marc Ufferfilge</cp:lastModifiedBy>
  <cp:revision>8</cp:revision>
  <dcterms:created xsi:type="dcterms:W3CDTF">2014-10-20T23:37:34Z</dcterms:created>
  <dcterms:modified xsi:type="dcterms:W3CDTF">2014-10-22T17:50:51Z</dcterms:modified>
</cp:coreProperties>
</file>