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4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4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52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51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94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18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50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63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29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9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48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33F3-F04D-48C8-9880-7A8EA4FF7473}" type="datetimeFigureOut">
              <a:rPr lang="de-DE" smtClean="0"/>
              <a:t>27.10.2014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1150D-915C-413C-B4AA-E787193407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55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81128"/>
            <a:ext cx="915934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6645" y="4293097"/>
            <a:ext cx="7772400" cy="1224136"/>
          </a:xfrm>
        </p:spPr>
        <p:txBody>
          <a:bodyPr/>
          <a:lstStyle/>
          <a:p>
            <a:r>
              <a:rPr lang="de-D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Softwareprojekt</a:t>
            </a:r>
            <a:endParaRPr lang="de-D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" y="0"/>
            <a:ext cx="9142310" cy="458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805264"/>
            <a:ext cx="2554287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843369" y="5373216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Stundenplan</a:t>
            </a:r>
            <a:endParaRPr lang="de-DE" sz="36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4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44000" cy="76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73" y="0"/>
            <a:ext cx="8229600" cy="908720"/>
          </a:xfrm>
        </p:spPr>
        <p:txBody>
          <a:bodyPr>
            <a:normAutofit/>
          </a:bodyPr>
          <a:lstStyle/>
          <a:p>
            <a:pPr algn="l"/>
            <a:r>
              <a:rPr lang="de-DE" sz="2800" dirty="0" smtClean="0">
                <a:solidFill>
                  <a:schemeClr val="bg1"/>
                </a:solidFill>
              </a:rPr>
              <a:t>  Titel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0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Softwareprojekt</vt:lpstr>
      <vt:lpstr>  Titel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Softwareprojekt</dc:title>
  <dc:creator>MARC</dc:creator>
  <cp:lastModifiedBy>UBook</cp:lastModifiedBy>
  <cp:revision>13</cp:revision>
  <dcterms:created xsi:type="dcterms:W3CDTF">2014-10-26T22:51:00Z</dcterms:created>
  <dcterms:modified xsi:type="dcterms:W3CDTF">2014-10-27T15:28:47Z</dcterms:modified>
</cp:coreProperties>
</file>