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0" r:id="rId4"/>
    <p:sldId id="275" r:id="rId5"/>
    <p:sldId id="277" r:id="rId6"/>
    <p:sldId id="276" r:id="rId7"/>
    <p:sldId id="279" r:id="rId8"/>
    <p:sldId id="280" r:id="rId9"/>
    <p:sldId id="281" r:id="rId10"/>
    <p:sldId id="282" r:id="rId11"/>
    <p:sldId id="27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(Testfall 5)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32544"/>
              </p:ext>
            </p:extLst>
          </p:nvPr>
        </p:nvGraphicFramePr>
        <p:xfrm>
          <a:off x="1524000" y="1397000"/>
          <a:ext cx="6096000" cy="375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Zulässiger Stundenplan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Beschreibung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 der generierte Stundenplan zulässig (Alle Module/keine Zweifachbelegungen/....)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Durchführung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Erstellen des Stundenplans im Dialog.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Prüfung der Modul-/Zeitverteilung.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Soll-Ergebnis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 Stundenplan bestehen keine Modul- oder Zeitüberschneidungen.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Ist-Ergebnis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52869" y="3212976"/>
            <a:ext cx="723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Aufmerksamkeit!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3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5" y="1412776"/>
            <a:ext cx="41433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95536" y="1772816"/>
            <a:ext cx="4284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r>
              <a:rPr lang="de-DE" sz="2400" dirty="0" smtClean="0"/>
              <a:t>Automatische Generierung eines</a:t>
            </a:r>
          </a:p>
          <a:p>
            <a:r>
              <a:rPr lang="de-DE" sz="2400" dirty="0" smtClean="0"/>
              <a:t>Stundenplans unter der</a:t>
            </a:r>
          </a:p>
          <a:p>
            <a:r>
              <a:rPr lang="de-DE" sz="2400" dirty="0" smtClean="0"/>
              <a:t>Berücksichtigung von zeitlichen</a:t>
            </a:r>
          </a:p>
          <a:p>
            <a:r>
              <a:rPr lang="de-DE" sz="2400" dirty="0" smtClean="0"/>
              <a:t>Präferenzen der Dozenten.</a:t>
            </a:r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(Qualitätsziele)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4018"/>
              </p:ext>
            </p:extLst>
          </p:nvPr>
        </p:nvGraphicFramePr>
        <p:xfrm>
          <a:off x="503548" y="1196752"/>
          <a:ext cx="8136905" cy="52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82"/>
                <a:gridCol w="3171823"/>
                <a:gridCol w="4356800"/>
              </a:tblGrid>
              <a:tr h="696077">
                <a:tc>
                  <a:txBody>
                    <a:bodyPr/>
                    <a:lstStyle/>
                    <a:p>
                      <a:r>
                        <a:rPr lang="de-DE" dirty="0" smtClean="0"/>
                        <a:t>Nr.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Qualitätsziele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Fachliche Korrektheit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Das Programm muss einen korrekten Stundenplan</a:t>
                      </a:r>
                      <a:r>
                        <a:rPr lang="de-DE" sz="1600" baseline="0" dirty="0" smtClean="0"/>
                        <a:t> für die Studiengänge erzeugen. Alle Module müssen dem richtigen Studiengang zugeordnet und Doppelung bei Modulen, Dozenten und Räumen vermieden werden.</a:t>
                      </a:r>
                      <a:endParaRPr lang="de-DE" sz="1600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Benutzerfreundlichkeit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Die</a:t>
                      </a:r>
                      <a:r>
                        <a:rPr lang="de-DE" sz="1600" baseline="0" dirty="0" smtClean="0"/>
                        <a:t> Benutzeroberfläche muss dem Nutzer alle Eingabemöglichkeiten bereitstellen, um eine erfolgreiche Stundenplangenerierung zu ermöglichen.</a:t>
                      </a:r>
                      <a:endParaRPr lang="de-DE" sz="1600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Effizienz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Der Zugriff auf die Datenbank muss so effizient wie möglich gestaltet werden.</a:t>
                      </a:r>
                      <a:endParaRPr lang="de-DE" sz="1600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4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Robustheit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Falsche Eingaben</a:t>
                      </a:r>
                      <a:r>
                        <a:rPr lang="de-DE" sz="1600" baseline="0" dirty="0" smtClean="0"/>
                        <a:t> müssen abgefangen werden.</a:t>
                      </a:r>
                      <a:endParaRPr lang="de-DE" sz="1600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Übersichtlichkeit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Die Dokumentation</a:t>
                      </a:r>
                      <a:r>
                        <a:rPr lang="de-DE" sz="1600" baseline="0" dirty="0" smtClean="0"/>
                        <a:t> sowie die Verwaltung des Quellcodes der Software müssen übersichtlich gestaltet werden.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(Qualitätsmaßnahmen)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86080" y="1052736"/>
            <a:ext cx="338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Analytische Maßnahmen</a:t>
            </a:r>
            <a:endParaRPr lang="de-DE" sz="240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55780"/>
              </p:ext>
            </p:extLst>
          </p:nvPr>
        </p:nvGraphicFramePr>
        <p:xfrm>
          <a:off x="611561" y="1844824"/>
          <a:ext cx="7920880" cy="270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474278"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</a:t>
                      </a:r>
                      <a:endParaRPr lang="de-DE" dirty="0"/>
                    </a:p>
                  </a:txBody>
                  <a:tcPr/>
                </a:tc>
              </a:tr>
              <a:tr h="67785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Prüfung von Dokumenten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 und Programm werden kontrolliert.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Prüfung der Software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 der Software gemäß ihrer Spezifikation anhand</a:t>
                      </a:r>
                      <a:r>
                        <a:rPr lang="de-DE" baseline="0" dirty="0" smtClean="0"/>
                        <a:t> von Testfällen.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Prüfung des Vorgehens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 der Programmstruktur.</a:t>
                      </a:r>
                      <a:r>
                        <a:rPr lang="de-DE" baseline="0" dirty="0" smtClean="0"/>
                        <a:t> Alle Anweisungen und Verzweigungen des Programms werden einmal ausgeführt.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(Qualitätsmaßnahmen)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86080" y="1052736"/>
            <a:ext cx="352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Konstruktive Maßnahmen</a:t>
            </a:r>
            <a:endParaRPr lang="de-DE" sz="240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55499"/>
              </p:ext>
            </p:extLst>
          </p:nvPr>
        </p:nvGraphicFramePr>
        <p:xfrm>
          <a:off x="611561" y="1700808"/>
          <a:ext cx="7920880" cy="458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474278"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</a:t>
                      </a:r>
                      <a:endParaRPr lang="de-DE" dirty="0"/>
                    </a:p>
                  </a:txBody>
                  <a:tcPr/>
                </a:tc>
              </a:tr>
              <a:tr h="67785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Kontrollfunktion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Nutzer hat nach</a:t>
                      </a:r>
                      <a:r>
                        <a:rPr lang="de-DE" baseline="0" dirty="0" smtClean="0"/>
                        <a:t> der Erstellung des Stundenplans die Möglichkeit, die Eingabe zu kontrollieren.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Überprüfung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Funktion wird in Hinblick auf die Qualitätskriterien überprüft.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Zuweisung von Verantwortlichen</a:t>
                      </a:r>
                    </a:p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Zuweisung von Aufgaben an die einzelnen Projektmitglieder.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Schulung einer Versionsverwaltungs-software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Schulung der Verwaltungssoftware </a:t>
                      </a:r>
                      <a:r>
                        <a:rPr lang="de-DE" dirty="0" err="1" smtClean="0"/>
                        <a:t>GitHub</a:t>
                      </a:r>
                      <a:r>
                        <a:rPr lang="de-DE" dirty="0" smtClean="0"/>
                        <a:t> </a:t>
                      </a:r>
                      <a:r>
                        <a:rPr lang="de-DE" smtClean="0"/>
                        <a:t>durch</a:t>
                      </a:r>
                      <a:r>
                        <a:rPr lang="de-DE" baseline="0" smtClean="0"/>
                        <a:t> Philip </a:t>
                      </a:r>
                      <a:r>
                        <a:rPr lang="de-DE" baseline="0" dirty="0" err="1" smtClean="0"/>
                        <a:t>Dauwe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Definition von Meilensteinen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</a:t>
                      </a:r>
                      <a:r>
                        <a:rPr lang="de-DE" baseline="0" dirty="0" smtClean="0"/>
                        <a:t> einzelner Meilensteine für das Projekt.</a:t>
                      </a:r>
                      <a:endParaRPr lang="de-DE" dirty="0"/>
                    </a:p>
                  </a:txBody>
                  <a:tcPr/>
                </a:tc>
              </a:tr>
              <a:tr h="474278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Definition</a:t>
                      </a:r>
                      <a:r>
                        <a:rPr lang="de-DE" b="1" baseline="0" dirty="0" smtClean="0"/>
                        <a:t> von Risiken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 von Risiken inkl.</a:t>
                      </a:r>
                      <a:r>
                        <a:rPr lang="de-DE" baseline="0" dirty="0" smtClean="0"/>
                        <a:t> Maßnahmen für das Projekt.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(Testfall 1)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4768"/>
              </p:ext>
            </p:extLst>
          </p:nvPr>
        </p:nvGraphicFramePr>
        <p:xfrm>
          <a:off x="1524000" y="1397000"/>
          <a:ext cx="6096000" cy="430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Prüfung des Datenbankzugriffs auf die Stammdaten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Beschreibung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Datenbankzugriff auf die Stammdaten wird geprüft und auf Korrektheit kontrolliert.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Durchführung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Erstellen des Stundenplans im Dialog.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Vergleich der Angaben im Dialog mit den Stammdaten in der Datenbank.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Soll-Ergebnis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Stammdaten aus der Datenbank wurden korrekt übernommen.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Ist-Ergebnis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(Testfall 2)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50113"/>
              </p:ext>
            </p:extLst>
          </p:nvPr>
        </p:nvGraphicFramePr>
        <p:xfrm>
          <a:off x="1524000" y="1397000"/>
          <a:ext cx="6096000" cy="4028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Kontrolle der Eingabe der Zeitpräferenzen.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Beschreibung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Zeitpräferenzen werden aus dem Dialog „Zeiterfassung“ korrekt in der Datenbank gespeichert.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Durchführung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Für einen Dozenten werden Zeitpräferenze</a:t>
                      </a:r>
                      <a:r>
                        <a:rPr lang="de-DE" baseline="0" dirty="0" smtClean="0"/>
                        <a:t>n angegeben.</a:t>
                      </a:r>
                    </a:p>
                    <a:p>
                      <a:r>
                        <a:rPr lang="de-DE" baseline="0" dirty="0" smtClean="0"/>
                        <a:t>Ergebniskontrolle in der Datenbank.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Soll-Ergebnis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Zeitpräferenzen</a:t>
                      </a:r>
                      <a:r>
                        <a:rPr lang="de-DE" baseline="0" dirty="0" smtClean="0"/>
                        <a:t> wurden in der Datenbank gespeichert.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Ist-Ergebnis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(Testfall 3)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7681"/>
              </p:ext>
            </p:extLst>
          </p:nvPr>
        </p:nvGraphicFramePr>
        <p:xfrm>
          <a:off x="1524000" y="1397000"/>
          <a:ext cx="6096000" cy="4851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 der generierte Stundenplan korrekt gespeichert.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Beschreibung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Wird der neu generierte Stundenplan ordnungsgemäß in der Datenbank gespeichert?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Durchführung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Abspeicherung des Stundenplans im Dialog „Stundenplan erstellen“.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Ergebniskontrolle des Speichervorgangs in der Datenbank 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Soll-Ergebnis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Stundenplan wurde in der Datenbank korrekt übernommen.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Ist-Ergebnis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Qualitätsmanagement (Testfall 4)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14225"/>
              </p:ext>
            </p:extLst>
          </p:nvPr>
        </p:nvGraphicFramePr>
        <p:xfrm>
          <a:off x="1524000" y="1397000"/>
          <a:ext cx="6096000" cy="430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Kontrolle der verbauten Wunschzeiten.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Beschreibung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Werden alle Wunschzeiten respektiert und möglichst verwendet?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Durchführung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Erstellen des Stundenplans im Dialog.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Vergleich der Zeiten mit den Wunschzeiten.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Soll-Ergebnis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Wunschzeiten der Dozenten wurden nach Möglichkeit im Stundenplan übernommen.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Ist-Ergebnis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Bildschirmpräsentation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Softwareprojekt</vt:lpstr>
      <vt:lpstr>  Überblick</vt:lpstr>
      <vt:lpstr>  Qualitätsmanagement (Qualitätsziele)</vt:lpstr>
      <vt:lpstr>  Qualitätsmanagement (Qualitätsmaßnahmen)</vt:lpstr>
      <vt:lpstr>  Qualitätsmanagement (Qualitätsmaßnahmen)</vt:lpstr>
      <vt:lpstr>  Qualitätsmanagement (Testfall 1)</vt:lpstr>
      <vt:lpstr>  Qualitätsmanagement (Testfall 2)</vt:lpstr>
      <vt:lpstr>  Qualitätsmanagement (Testfall 3)</vt:lpstr>
      <vt:lpstr>  Qualitätsmanagement (Testfall 4)</vt:lpstr>
      <vt:lpstr>  Qualitätsmanagement (Testfall 5)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MARC</cp:lastModifiedBy>
  <cp:revision>40</cp:revision>
  <dcterms:created xsi:type="dcterms:W3CDTF">2014-10-26T22:51:00Z</dcterms:created>
  <dcterms:modified xsi:type="dcterms:W3CDTF">2015-01-27T19:49:06Z</dcterms:modified>
</cp:coreProperties>
</file>