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3" r:id="rId6"/>
    <p:sldId id="257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"/>
            <a:ext cx="7772400" cy="908720"/>
          </a:xfrm>
        </p:spPr>
        <p:txBody>
          <a:bodyPr/>
          <a:lstStyle/>
          <a:p>
            <a:r>
              <a:rPr lang="de-DE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Softwareprojekt</a:t>
            </a:r>
            <a:endParaRPr lang="de-DE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619672" y="692696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Stundenplan</a:t>
            </a:r>
            <a:endParaRPr lang="de-DE" sz="32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59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437113"/>
            <a:ext cx="7772400" cy="1224136"/>
          </a:xfrm>
        </p:spPr>
        <p:txBody>
          <a:bodyPr/>
          <a:lstStyle/>
          <a:p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36541" y="530120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5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26"/>
            <a:ext cx="9141466" cy="51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1049" y="260648"/>
            <a:ext cx="7772400" cy="1008112"/>
          </a:xfrm>
        </p:spPr>
        <p:txBody>
          <a:bodyPr/>
          <a:lstStyle/>
          <a:p>
            <a:pPr algn="l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de-DE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Softwareprojekt</a:t>
            </a:r>
            <a:endParaRPr lang="de-D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34" y="5580407"/>
            <a:ext cx="3203826" cy="110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4937"/>
            <a:ext cx="9141466" cy="1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27426" y="407707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Stundenplan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84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6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8805"/>
            <a:ext cx="9141466" cy="1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772400" cy="1008112"/>
          </a:xfrm>
        </p:spPr>
        <p:txBody>
          <a:bodyPr/>
          <a:lstStyle/>
          <a:p>
            <a:pPr algn="l"/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de-DE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Softwareprojekt</a:t>
            </a:r>
            <a:endParaRPr lang="de-DE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9" y="5554131"/>
            <a:ext cx="3279732" cy="113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39552" y="4221088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Stundenplan</a:t>
            </a:r>
            <a:endParaRPr lang="de-DE" sz="36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47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11"/>
            <a:ext cx="8229600" cy="979917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 Titel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0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Titel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Softwareprojekt</vt:lpstr>
      <vt:lpstr>Softwareprojekt</vt:lpstr>
      <vt:lpstr>Softwareprojekt</vt:lpstr>
      <vt:lpstr>     Softwareprojekt</vt:lpstr>
      <vt:lpstr>     Softwareprojekt</vt:lpstr>
      <vt:lpstr>   Titel</vt:lpstr>
      <vt:lpstr>  Titel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MARC</cp:lastModifiedBy>
  <cp:revision>12</cp:revision>
  <dcterms:created xsi:type="dcterms:W3CDTF">2014-10-26T22:51:00Z</dcterms:created>
  <dcterms:modified xsi:type="dcterms:W3CDTF">2014-10-27T00:35:29Z</dcterms:modified>
</cp:coreProperties>
</file>