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6" r:id="rId18"/>
    <p:sldId id="268" r:id="rId19"/>
    <p:sldId id="267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Requirements</a:t>
            </a:r>
            <a:endParaRPr lang="de-DE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Aufgabe analysieren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9658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Spezifikation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Modelle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/>
              <a:t> </a:t>
            </a:r>
            <a:r>
              <a:rPr lang="de-DE" sz="2400" dirty="0" smtClean="0"/>
              <a:t>Cases definieren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Functions</a:t>
            </a:r>
            <a:r>
              <a:rPr lang="de-DE" sz="2400" dirty="0" smtClean="0"/>
              <a:t> definieren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38476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Entwurf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GUI-Entwürfe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25865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Datenhaltung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Anwendungskern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543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Test/Verifikation/Abnahme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Test der Anwendung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Anpassungen / Fehlerbehebung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2383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Meilensteine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Projektplanung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QM-Plan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Spezifikation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Modelle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Use</a:t>
            </a:r>
            <a:r>
              <a:rPr lang="de-DE" sz="2800" dirty="0" smtClean="0"/>
              <a:t> Cases definieren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Functions</a:t>
            </a:r>
            <a:r>
              <a:rPr lang="de-DE" sz="2800" dirty="0" smtClean="0"/>
              <a:t> definieren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Implementierung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Datenhaltung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Anwendungskern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1348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18544" r="4828" b="37165"/>
          <a:stretch/>
        </p:blipFill>
        <p:spPr bwMode="auto">
          <a:xfrm>
            <a:off x="299545" y="1907628"/>
            <a:ext cx="8598018" cy="34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Fachlicher Überblick -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Book\Documents\GitHub\Softwareprojekt_BIM\Technisches_Design\technische_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1" y="932547"/>
            <a:ext cx="7782650" cy="55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Projektteam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Bild 17" descr="Bildschirmfoto 2014-06-07 um 15.30.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6" y="1196752"/>
            <a:ext cx="762126" cy="9986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46313" y="1196752"/>
            <a:ext cx="5026098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Qualitätsbeauftragter</a:t>
            </a:r>
          </a:p>
          <a:p>
            <a:r>
              <a:rPr lang="de-DE" sz="2000" dirty="0" smtClean="0"/>
              <a:t>Markus </a:t>
            </a:r>
            <a:r>
              <a:rPr lang="de-DE" sz="2000" dirty="0" err="1" smtClean="0"/>
              <a:t>Wulftange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Fachlicher Chefdesigner</a:t>
            </a:r>
          </a:p>
          <a:p>
            <a:pPr algn="r"/>
            <a:r>
              <a:rPr lang="de-DE" sz="2000" dirty="0" smtClean="0"/>
              <a:t>Jan-</a:t>
            </a:r>
            <a:r>
              <a:rPr lang="de-DE" sz="2000" dirty="0" err="1" smtClean="0"/>
              <a:t>Nicklas</a:t>
            </a:r>
            <a:r>
              <a:rPr lang="de-DE" sz="2000" dirty="0" smtClean="0"/>
              <a:t> </a:t>
            </a:r>
            <a:r>
              <a:rPr lang="de-DE" sz="2000" dirty="0" err="1" smtClean="0"/>
              <a:t>Klaassen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Technischer Chefdesigner</a:t>
            </a:r>
          </a:p>
          <a:p>
            <a:r>
              <a:rPr lang="de-DE" sz="2000" dirty="0" smtClean="0"/>
              <a:t>Philip </a:t>
            </a:r>
            <a:r>
              <a:rPr lang="de-DE" sz="2000" dirty="0" err="1" smtClean="0"/>
              <a:t>Dauwe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GUI/Tester</a:t>
            </a:r>
          </a:p>
          <a:p>
            <a:pPr algn="r"/>
            <a:r>
              <a:rPr lang="de-DE" sz="2000" dirty="0" smtClean="0"/>
              <a:t>Marc </a:t>
            </a:r>
            <a:r>
              <a:rPr lang="de-DE" sz="2000" dirty="0" err="1" smtClean="0"/>
              <a:t>Ufferfilge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Projektleiter</a:t>
            </a:r>
          </a:p>
          <a:p>
            <a:r>
              <a:rPr lang="de-DE" sz="2000" dirty="0" smtClean="0"/>
              <a:t>Sven Winkler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7" name="Bild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2195400"/>
            <a:ext cx="715980" cy="1003328"/>
          </a:xfrm>
          <a:prstGeom prst="rect">
            <a:avLst/>
          </a:prstGeom>
        </p:spPr>
      </p:pic>
      <p:pic>
        <p:nvPicPr>
          <p:cNvPr id="8" name="Bild 18" descr="IMG_1145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" y="3212976"/>
            <a:ext cx="912524" cy="1008112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2" y="5314790"/>
            <a:ext cx="1043840" cy="781775"/>
          </a:xfrm>
          <a:prstGeom prst="rect">
            <a:avLst/>
          </a:prstGeom>
        </p:spPr>
      </p:pic>
      <p:pic>
        <p:nvPicPr>
          <p:cNvPr id="6" name="Picture 2" descr="Bild in Originalgröße anzeig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11" y="43651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75657" y="263691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accent1"/>
                </a:solidFill>
              </a:rPr>
              <a:t>Vielen Dank für Ihre Aufmerksamkeit!</a:t>
            </a:r>
            <a:endParaRPr lang="de-DE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Kick-off Meeting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Book\Dropbox\HS\Softwareprojekt\IMG_20141006_1417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t="16699" r="14549" b="17589"/>
          <a:stretch/>
        </p:blipFill>
        <p:spPr bwMode="auto">
          <a:xfrm>
            <a:off x="2943392" y="1912456"/>
            <a:ext cx="5901477" cy="44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1124744"/>
            <a:ext cx="85209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Schulung zum Umgang mit </a:t>
            </a:r>
            <a:r>
              <a:rPr lang="de-DE" sz="3200" dirty="0" err="1" smtClean="0"/>
              <a:t>Github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Rollen-</a:t>
            </a:r>
            <a:br>
              <a:rPr lang="de-DE" sz="3200" dirty="0" smtClean="0"/>
            </a:br>
            <a:r>
              <a:rPr lang="de-DE" sz="3200" dirty="0" err="1" smtClean="0"/>
              <a:t>verteilung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err="1" smtClean="0"/>
              <a:t>Teamplan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Potentielle</a:t>
            </a:r>
            <a:br>
              <a:rPr lang="de-DE" sz="3200" dirty="0" smtClean="0"/>
            </a:br>
            <a:r>
              <a:rPr lang="de-DE" sz="3200" dirty="0" smtClean="0"/>
              <a:t>Risiken</a:t>
            </a:r>
            <a:br>
              <a:rPr lang="de-DE" sz="3200" dirty="0" smtClean="0"/>
            </a:br>
            <a:r>
              <a:rPr lang="de-DE" sz="3200" dirty="0" smtClean="0"/>
              <a:t>besprochen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Terminrisiko / mangelnde Planung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schlechte / unzureichende Planung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SW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Pufferzeiten einplanen,</a:t>
            </a:r>
            <a:br>
              <a:rPr lang="de-DE" sz="2400" dirty="0" smtClean="0"/>
            </a:br>
            <a:r>
              <a:rPr lang="de-DE" sz="2400" dirty="0" smtClean="0"/>
              <a:t>	Alle Projektmitglieder in den Planungsprozess </a:t>
            </a:r>
            <a:br>
              <a:rPr lang="de-DE" sz="2400" dirty="0" smtClean="0"/>
            </a:br>
            <a:r>
              <a:rPr lang="de-DE" sz="2400" dirty="0" smtClean="0"/>
              <a:t>	einbeziehen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45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Versionsrisiko Programmierung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ältere Versionsstände werden überschrieben/gelöscht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Einsatz des „</a:t>
            </a:r>
            <a:r>
              <a:rPr lang="de-DE" sz="2400" dirty="0"/>
              <a:t>T</a:t>
            </a:r>
            <a:r>
              <a:rPr lang="de-DE" sz="2400" dirty="0" smtClean="0"/>
              <a:t>ools“ </a:t>
            </a:r>
            <a:r>
              <a:rPr lang="de-DE" sz="2400" dirty="0" err="1" smtClean="0"/>
              <a:t>Github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inkl. Anwenderschulung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01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Bereitstellung externer Ressourcen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Probleme bei der Bereitstellung (terminlich/technisch)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alle/Herr Schulte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frühestmögliche Festlegung der benötigten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Ressourcen und direkte Beauftragung bei 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Herrn Schulte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76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mangelnde Kommunikation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niedrig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durch „Tool“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teils automatisiert,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regelmäßige Gruppentreffen samt Protokollierung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89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Projektvorbereitung /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Kick-Off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Projektplanung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14057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smtClean="0">
                <a:solidFill>
                  <a:schemeClr val="bg1"/>
                </a:solidFill>
              </a:rPr>
              <a:t>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Qualitätsmanagement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QM-Plan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Abnahmekriterien / Testdurchführung ausfüllen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156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Bildschirmpräsentation (4:3)</PresentationFormat>
  <Paragraphs>171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Softwareprojekt</vt:lpstr>
      <vt:lpstr>  Projektteam</vt:lpstr>
      <vt:lpstr>  Kick-off Meeting</vt:lpstr>
      <vt:lpstr>  Risikoliste</vt:lpstr>
      <vt:lpstr>  Risikoliste</vt:lpstr>
      <vt:lpstr>  Risikoliste</vt:lpstr>
      <vt:lpstr>  Risikoliste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Termin- und Meilensteinplanung</vt:lpstr>
      <vt:lpstr>  Termin- und Meilensteinplanung</vt:lpstr>
      <vt:lpstr>  Fachlicher Überblick - Geschäftsanwendungsfälle</vt:lpstr>
      <vt:lpstr>  Fachlicher Überblick - Anforderungen</vt:lpstr>
      <vt:lpstr>  Überblick technische Architektur</vt:lpstr>
      <vt:lpstr>  Überblick technische Architektur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UBook</cp:lastModifiedBy>
  <cp:revision>44</cp:revision>
  <dcterms:created xsi:type="dcterms:W3CDTF">2014-10-26T22:51:00Z</dcterms:created>
  <dcterms:modified xsi:type="dcterms:W3CDTF">2014-11-10T11:17:55Z</dcterms:modified>
</cp:coreProperties>
</file>