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3" r:id="rId4"/>
    <p:sldId id="264" r:id="rId5"/>
    <p:sldId id="268" r:id="rId6"/>
    <p:sldId id="267" r:id="rId7"/>
    <p:sldId id="269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94660"/>
  </p:normalViewPr>
  <p:slideViewPr>
    <p:cSldViewPr>
      <p:cViewPr varScale="1">
        <p:scale>
          <a:sx n="92" d="100"/>
          <a:sy n="92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E292F-3EAD-4C45-A38C-2C0A73E257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D3B6963-0D50-482A-AA16-58709ABE2AE7}">
      <dgm:prSet phldrT="[Text]"/>
      <dgm:spPr/>
      <dgm:t>
        <a:bodyPr/>
        <a:lstStyle/>
        <a:p>
          <a:r>
            <a:rPr lang="de-DE" dirty="0" smtClean="0"/>
            <a:t>Das System muss das mathematische Zuordnungsproblem mit einem geeigneten Algorithmus automatisch berechnen.</a:t>
          </a:r>
          <a:endParaRPr lang="de-DE" dirty="0"/>
        </a:p>
      </dgm:t>
    </dgm:pt>
    <dgm:pt modelId="{FC917C86-BD61-42E1-98B9-585320DBC9A6}" type="parTrans" cxnId="{50B3D27C-2F86-4FAE-9CA6-6DE525F44C81}">
      <dgm:prSet/>
      <dgm:spPr/>
      <dgm:t>
        <a:bodyPr/>
        <a:lstStyle/>
        <a:p>
          <a:endParaRPr lang="de-DE"/>
        </a:p>
      </dgm:t>
    </dgm:pt>
    <dgm:pt modelId="{FE77AFEE-BD07-4C7B-BDE5-420D9FDA864C}" type="sibTrans" cxnId="{50B3D27C-2F86-4FAE-9CA6-6DE525F44C81}">
      <dgm:prSet/>
      <dgm:spPr/>
      <dgm:t>
        <a:bodyPr/>
        <a:lstStyle/>
        <a:p>
          <a:endParaRPr lang="de-DE"/>
        </a:p>
      </dgm:t>
    </dgm:pt>
    <dgm:pt modelId="{52E5DE01-7204-4BB1-A0A4-A5653297F49D}">
      <dgm:prSet phldrT="[Text]"/>
      <dgm:spPr/>
      <dgm:t>
        <a:bodyPr/>
        <a:lstStyle/>
        <a:p>
          <a:r>
            <a:rPr lang="de-DE" dirty="0" smtClean="0"/>
            <a:t>Das System muss in der Lage sein die zulässige Lösung des Stundenplans in einer relationalen Datenbank festzuhalten.</a:t>
          </a:r>
          <a:endParaRPr lang="de-DE" dirty="0"/>
        </a:p>
      </dgm:t>
    </dgm:pt>
    <dgm:pt modelId="{BC653FBD-D9F2-4D88-8999-DF2CDE2817CC}" type="parTrans" cxnId="{078E646E-9753-40E5-BD79-CD534EEC4F25}">
      <dgm:prSet/>
      <dgm:spPr/>
      <dgm:t>
        <a:bodyPr/>
        <a:lstStyle/>
        <a:p>
          <a:endParaRPr lang="de-DE"/>
        </a:p>
      </dgm:t>
    </dgm:pt>
    <dgm:pt modelId="{077A0353-424F-4FF7-B9BB-A7109052492C}" type="sibTrans" cxnId="{078E646E-9753-40E5-BD79-CD534EEC4F25}">
      <dgm:prSet/>
      <dgm:spPr/>
      <dgm:t>
        <a:bodyPr/>
        <a:lstStyle/>
        <a:p>
          <a:endParaRPr lang="de-DE"/>
        </a:p>
      </dgm:t>
    </dgm:pt>
    <dgm:pt modelId="{2552FA76-F96C-4890-81A0-C51AC75F0993}">
      <dgm:prSet/>
      <dgm:spPr/>
      <dgm:t>
        <a:bodyPr/>
        <a:lstStyle/>
        <a:p>
          <a:r>
            <a:rPr lang="de-DE" dirty="0" smtClean="0"/>
            <a:t>Das System muss die berechnete zulässige Lösung des Stundenplans anzeigen können.</a:t>
          </a:r>
        </a:p>
      </dgm:t>
    </dgm:pt>
    <dgm:pt modelId="{43B4769A-4BE4-432D-AA69-F9284F164311}" type="parTrans" cxnId="{9518B3C6-30BA-4643-9941-139F7139F3AA}">
      <dgm:prSet/>
      <dgm:spPr/>
      <dgm:t>
        <a:bodyPr/>
        <a:lstStyle/>
        <a:p>
          <a:endParaRPr lang="de-DE"/>
        </a:p>
      </dgm:t>
    </dgm:pt>
    <dgm:pt modelId="{BF9079D3-7CF5-4CFB-B7EB-56E5E2CB9040}" type="sibTrans" cxnId="{9518B3C6-30BA-4643-9941-139F7139F3AA}">
      <dgm:prSet/>
      <dgm:spPr/>
      <dgm:t>
        <a:bodyPr/>
        <a:lstStyle/>
        <a:p>
          <a:endParaRPr lang="de-DE"/>
        </a:p>
      </dgm:t>
    </dgm:pt>
    <dgm:pt modelId="{A1F205EB-74DB-4D90-83FF-5020AFC2446F}">
      <dgm:prSet/>
      <dgm:spPr/>
      <dgm:t>
        <a:bodyPr/>
        <a:lstStyle/>
        <a:p>
          <a:r>
            <a:rPr lang="de-DE" dirty="0" smtClean="0"/>
            <a:t>Das System muss dem Benutzer die Möglichkeit bieten für die Dozenten Zeitpräferenzen zu erfassen.</a:t>
          </a:r>
        </a:p>
      </dgm:t>
    </dgm:pt>
    <dgm:pt modelId="{E89F45AB-EEE3-44DF-90AC-9724B4B75210}" type="parTrans" cxnId="{585F13CD-4800-48FA-88FE-38E8D1C2289A}">
      <dgm:prSet/>
      <dgm:spPr/>
      <dgm:t>
        <a:bodyPr/>
        <a:lstStyle/>
        <a:p>
          <a:endParaRPr lang="de-DE"/>
        </a:p>
      </dgm:t>
    </dgm:pt>
    <dgm:pt modelId="{B701D942-E79C-45EF-B3CF-3021E5E6DC67}" type="sibTrans" cxnId="{585F13CD-4800-48FA-88FE-38E8D1C2289A}">
      <dgm:prSet/>
      <dgm:spPr/>
      <dgm:t>
        <a:bodyPr/>
        <a:lstStyle/>
        <a:p>
          <a:endParaRPr lang="de-DE"/>
        </a:p>
      </dgm:t>
    </dgm:pt>
    <dgm:pt modelId="{621ED653-4DA5-4A38-84A9-E74CCEC60288}">
      <dgm:prSet phldrT="[Text]"/>
      <dgm:spPr/>
      <dgm:t>
        <a:bodyPr/>
        <a:lstStyle/>
        <a:p>
          <a:endParaRPr lang="de-DE" dirty="0"/>
        </a:p>
      </dgm:t>
    </dgm:pt>
    <dgm:pt modelId="{96C46ED2-184B-4561-9704-37028790C393}" type="parTrans" cxnId="{04876015-6E0B-4C6B-83ED-A08B5BF84B4D}">
      <dgm:prSet/>
      <dgm:spPr/>
      <dgm:t>
        <a:bodyPr/>
        <a:lstStyle/>
        <a:p>
          <a:endParaRPr lang="de-DE"/>
        </a:p>
      </dgm:t>
    </dgm:pt>
    <dgm:pt modelId="{F6F02A52-7C90-47D0-B1F9-86CC3723CE8C}" type="sibTrans" cxnId="{04876015-6E0B-4C6B-83ED-A08B5BF84B4D}">
      <dgm:prSet/>
      <dgm:spPr/>
      <dgm:t>
        <a:bodyPr/>
        <a:lstStyle/>
        <a:p>
          <a:endParaRPr lang="de-DE"/>
        </a:p>
      </dgm:t>
    </dgm:pt>
    <dgm:pt modelId="{34F2A3AE-328B-4C95-90B4-7EB11BA098EB}">
      <dgm:prSet phldrT="[Text]"/>
      <dgm:spPr/>
      <dgm:t>
        <a:bodyPr/>
        <a:lstStyle/>
        <a:p>
          <a:endParaRPr lang="de-DE" dirty="0"/>
        </a:p>
      </dgm:t>
    </dgm:pt>
    <dgm:pt modelId="{1EFB0819-66B7-470B-A342-8D63905E0763}" type="parTrans" cxnId="{F8C01DF8-9063-4E32-9397-8BFFF6E33A34}">
      <dgm:prSet/>
      <dgm:spPr/>
      <dgm:t>
        <a:bodyPr/>
        <a:lstStyle/>
        <a:p>
          <a:endParaRPr lang="de-DE"/>
        </a:p>
      </dgm:t>
    </dgm:pt>
    <dgm:pt modelId="{667C6069-D2B1-4D13-A2D1-929C5B5513EE}" type="sibTrans" cxnId="{F8C01DF8-9063-4E32-9397-8BFFF6E33A34}">
      <dgm:prSet/>
      <dgm:spPr/>
      <dgm:t>
        <a:bodyPr/>
        <a:lstStyle/>
        <a:p>
          <a:endParaRPr lang="de-DE"/>
        </a:p>
      </dgm:t>
    </dgm:pt>
    <dgm:pt modelId="{69637E3D-3356-4EBD-9D29-3AFBB1189D63}">
      <dgm:prSet/>
      <dgm:spPr/>
      <dgm:t>
        <a:bodyPr/>
        <a:lstStyle/>
        <a:p>
          <a:endParaRPr lang="de-DE" dirty="0" smtClean="0"/>
        </a:p>
      </dgm:t>
    </dgm:pt>
    <dgm:pt modelId="{1BDFE991-23DC-4B2C-8A09-E905CC0E7089}" type="parTrans" cxnId="{BB8D2979-1FA7-48B9-B67E-05A8A7F94EDF}">
      <dgm:prSet/>
      <dgm:spPr/>
      <dgm:t>
        <a:bodyPr/>
        <a:lstStyle/>
        <a:p>
          <a:endParaRPr lang="de-DE"/>
        </a:p>
      </dgm:t>
    </dgm:pt>
    <dgm:pt modelId="{1810D2EE-8791-48B8-B954-C4665EDF1042}" type="sibTrans" cxnId="{BB8D2979-1FA7-48B9-B67E-05A8A7F94EDF}">
      <dgm:prSet/>
      <dgm:spPr/>
      <dgm:t>
        <a:bodyPr/>
        <a:lstStyle/>
        <a:p>
          <a:endParaRPr lang="de-DE"/>
        </a:p>
      </dgm:t>
    </dgm:pt>
    <dgm:pt modelId="{345DDF8A-FE6A-4C4B-ABF8-267A98571084}">
      <dgm:prSet/>
      <dgm:spPr/>
      <dgm:t>
        <a:bodyPr/>
        <a:lstStyle/>
        <a:p>
          <a:endParaRPr lang="de-DE" dirty="0" smtClean="0"/>
        </a:p>
      </dgm:t>
    </dgm:pt>
    <dgm:pt modelId="{FE1F72A3-598E-462B-9E22-EA263A51611F}" type="parTrans" cxnId="{FF07CCC0-457F-4743-B88B-9537D5F90C57}">
      <dgm:prSet/>
      <dgm:spPr/>
      <dgm:t>
        <a:bodyPr/>
        <a:lstStyle/>
        <a:p>
          <a:endParaRPr lang="de-DE"/>
        </a:p>
      </dgm:t>
    </dgm:pt>
    <dgm:pt modelId="{EF353CBC-C730-4212-B363-6AA453196F03}" type="sibTrans" cxnId="{FF07CCC0-457F-4743-B88B-9537D5F90C57}">
      <dgm:prSet/>
      <dgm:spPr/>
      <dgm:t>
        <a:bodyPr/>
        <a:lstStyle/>
        <a:p>
          <a:endParaRPr lang="de-DE"/>
        </a:p>
      </dgm:t>
    </dgm:pt>
    <dgm:pt modelId="{FA996F60-A115-4271-9C7C-163FC758CA8E}" type="pres">
      <dgm:prSet presAssocID="{4DDE292F-3EAD-4C45-A38C-2C0A73E257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56C7A15-7FE0-43D0-81F0-E8021E20865A}" type="pres">
      <dgm:prSet presAssocID="{5D3B6963-0D50-482A-AA16-58709ABE2AE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F90A1D-DD2C-4522-A12F-18450190627B}" type="pres">
      <dgm:prSet presAssocID="{5D3B6963-0D50-482A-AA16-58709ABE2AE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04D87-174B-455A-8A8E-2D29C231EC60}" type="pres">
      <dgm:prSet presAssocID="{52E5DE01-7204-4BB1-A0A4-A5653297F4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5855A6-6B45-4B7E-846F-F8BB81934F1A}" type="pres">
      <dgm:prSet presAssocID="{52E5DE01-7204-4BB1-A0A4-A5653297F49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220393-86A4-4B9D-B582-D5BF637A9DCB}" type="pres">
      <dgm:prSet presAssocID="{2552FA76-F96C-4890-81A0-C51AC75F099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B033D4-FAEA-4280-8EEE-61B808ECE13E}" type="pres">
      <dgm:prSet presAssocID="{2552FA76-F96C-4890-81A0-C51AC75F0993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385DC5-D6FA-4374-9B51-D0F26AFF90A1}" type="pres">
      <dgm:prSet presAssocID="{A1F205EB-74DB-4D90-83FF-5020AFC2446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AA066-C174-4676-BC7B-A4ED1F0B64D1}" type="pres">
      <dgm:prSet presAssocID="{A1F205EB-74DB-4D90-83FF-5020AFC2446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FDEF8BA-A984-4D70-A7ED-32541D163BE8}" type="presOf" srcId="{621ED653-4DA5-4A38-84A9-E74CCEC60288}" destId="{855855A6-6B45-4B7E-846F-F8BB81934F1A}" srcOrd="0" destOrd="0" presId="urn:microsoft.com/office/officeart/2005/8/layout/vList2"/>
    <dgm:cxn modelId="{A331564E-FCC8-415E-9BB7-7BB1585CCF53}" type="presOf" srcId="{345DDF8A-FE6A-4C4B-ABF8-267A98571084}" destId="{A27AA066-C174-4676-BC7B-A4ED1F0B64D1}" srcOrd="0" destOrd="0" presId="urn:microsoft.com/office/officeart/2005/8/layout/vList2"/>
    <dgm:cxn modelId="{F8C01DF8-9063-4E32-9397-8BFFF6E33A34}" srcId="{5D3B6963-0D50-482A-AA16-58709ABE2AE7}" destId="{34F2A3AE-328B-4C95-90B4-7EB11BA098EB}" srcOrd="0" destOrd="0" parTransId="{1EFB0819-66B7-470B-A342-8D63905E0763}" sibTransId="{667C6069-D2B1-4D13-A2D1-929C5B5513EE}"/>
    <dgm:cxn modelId="{FF07CCC0-457F-4743-B88B-9537D5F90C57}" srcId="{A1F205EB-74DB-4D90-83FF-5020AFC2446F}" destId="{345DDF8A-FE6A-4C4B-ABF8-267A98571084}" srcOrd="0" destOrd="0" parTransId="{FE1F72A3-598E-462B-9E22-EA263A51611F}" sibTransId="{EF353CBC-C730-4212-B363-6AA453196F03}"/>
    <dgm:cxn modelId="{BB8D2979-1FA7-48B9-B67E-05A8A7F94EDF}" srcId="{2552FA76-F96C-4890-81A0-C51AC75F0993}" destId="{69637E3D-3356-4EBD-9D29-3AFBB1189D63}" srcOrd="0" destOrd="0" parTransId="{1BDFE991-23DC-4B2C-8A09-E905CC0E7089}" sibTransId="{1810D2EE-8791-48B8-B954-C4665EDF1042}"/>
    <dgm:cxn modelId="{585F13CD-4800-48FA-88FE-38E8D1C2289A}" srcId="{4DDE292F-3EAD-4C45-A38C-2C0A73E25704}" destId="{A1F205EB-74DB-4D90-83FF-5020AFC2446F}" srcOrd="3" destOrd="0" parTransId="{E89F45AB-EEE3-44DF-90AC-9724B4B75210}" sibTransId="{B701D942-E79C-45EF-B3CF-3021E5E6DC67}"/>
    <dgm:cxn modelId="{A72F75EE-6402-4713-8F4C-AF53E37FCCC9}" type="presOf" srcId="{34F2A3AE-328B-4C95-90B4-7EB11BA098EB}" destId="{73F90A1D-DD2C-4522-A12F-18450190627B}" srcOrd="0" destOrd="0" presId="urn:microsoft.com/office/officeart/2005/8/layout/vList2"/>
    <dgm:cxn modelId="{4B538626-BE28-4A18-8412-3C57714B8855}" type="presOf" srcId="{5D3B6963-0D50-482A-AA16-58709ABE2AE7}" destId="{B56C7A15-7FE0-43D0-81F0-E8021E20865A}" srcOrd="0" destOrd="0" presId="urn:microsoft.com/office/officeart/2005/8/layout/vList2"/>
    <dgm:cxn modelId="{AC9FEDC9-50B5-4CC0-B6E6-2EE754374FF1}" type="presOf" srcId="{69637E3D-3356-4EBD-9D29-3AFBB1189D63}" destId="{C5B033D4-FAEA-4280-8EEE-61B808ECE13E}" srcOrd="0" destOrd="0" presId="urn:microsoft.com/office/officeart/2005/8/layout/vList2"/>
    <dgm:cxn modelId="{9518B3C6-30BA-4643-9941-139F7139F3AA}" srcId="{4DDE292F-3EAD-4C45-A38C-2C0A73E25704}" destId="{2552FA76-F96C-4890-81A0-C51AC75F0993}" srcOrd="2" destOrd="0" parTransId="{43B4769A-4BE4-432D-AA69-F9284F164311}" sibTransId="{BF9079D3-7CF5-4CFB-B7EB-56E5E2CB9040}"/>
    <dgm:cxn modelId="{400E5FFB-96C8-4D9E-9226-3226F593A64D}" type="presOf" srcId="{4DDE292F-3EAD-4C45-A38C-2C0A73E25704}" destId="{FA996F60-A115-4271-9C7C-163FC758CA8E}" srcOrd="0" destOrd="0" presId="urn:microsoft.com/office/officeart/2005/8/layout/vList2"/>
    <dgm:cxn modelId="{078E646E-9753-40E5-BD79-CD534EEC4F25}" srcId="{4DDE292F-3EAD-4C45-A38C-2C0A73E25704}" destId="{52E5DE01-7204-4BB1-A0A4-A5653297F49D}" srcOrd="1" destOrd="0" parTransId="{BC653FBD-D9F2-4D88-8999-DF2CDE2817CC}" sibTransId="{077A0353-424F-4FF7-B9BB-A7109052492C}"/>
    <dgm:cxn modelId="{04876015-6E0B-4C6B-83ED-A08B5BF84B4D}" srcId="{52E5DE01-7204-4BB1-A0A4-A5653297F49D}" destId="{621ED653-4DA5-4A38-84A9-E74CCEC60288}" srcOrd="0" destOrd="0" parTransId="{96C46ED2-184B-4561-9704-37028790C393}" sibTransId="{F6F02A52-7C90-47D0-B1F9-86CC3723CE8C}"/>
    <dgm:cxn modelId="{F7B9F886-6F42-404A-9961-4E8A4C7FDBE4}" type="presOf" srcId="{2552FA76-F96C-4890-81A0-C51AC75F0993}" destId="{B1220393-86A4-4B9D-B582-D5BF637A9DCB}" srcOrd="0" destOrd="0" presId="urn:microsoft.com/office/officeart/2005/8/layout/vList2"/>
    <dgm:cxn modelId="{0115CBC3-7BDC-43D4-9D8C-28EBB507E6B4}" type="presOf" srcId="{A1F205EB-74DB-4D90-83FF-5020AFC2446F}" destId="{7A385DC5-D6FA-4374-9B51-D0F26AFF90A1}" srcOrd="0" destOrd="0" presId="urn:microsoft.com/office/officeart/2005/8/layout/vList2"/>
    <dgm:cxn modelId="{50B3D27C-2F86-4FAE-9CA6-6DE525F44C81}" srcId="{4DDE292F-3EAD-4C45-A38C-2C0A73E25704}" destId="{5D3B6963-0D50-482A-AA16-58709ABE2AE7}" srcOrd="0" destOrd="0" parTransId="{FC917C86-BD61-42E1-98B9-585320DBC9A6}" sibTransId="{FE77AFEE-BD07-4C7B-BDE5-420D9FDA864C}"/>
    <dgm:cxn modelId="{7F336394-D684-41AD-AFF3-89E6B4F136D5}" type="presOf" srcId="{52E5DE01-7204-4BB1-A0A4-A5653297F49D}" destId="{7CB04D87-174B-455A-8A8E-2D29C231EC60}" srcOrd="0" destOrd="0" presId="urn:microsoft.com/office/officeart/2005/8/layout/vList2"/>
    <dgm:cxn modelId="{44CA9234-5872-4678-B062-EBB25A2B52F3}" type="presParOf" srcId="{FA996F60-A115-4271-9C7C-163FC758CA8E}" destId="{B56C7A15-7FE0-43D0-81F0-E8021E20865A}" srcOrd="0" destOrd="0" presId="urn:microsoft.com/office/officeart/2005/8/layout/vList2"/>
    <dgm:cxn modelId="{F2406E70-BCBA-45F5-8E65-DC26DF30D377}" type="presParOf" srcId="{FA996F60-A115-4271-9C7C-163FC758CA8E}" destId="{73F90A1D-DD2C-4522-A12F-18450190627B}" srcOrd="1" destOrd="0" presId="urn:microsoft.com/office/officeart/2005/8/layout/vList2"/>
    <dgm:cxn modelId="{1C823CC7-71B8-40DA-954C-0B4035F03F7C}" type="presParOf" srcId="{FA996F60-A115-4271-9C7C-163FC758CA8E}" destId="{7CB04D87-174B-455A-8A8E-2D29C231EC60}" srcOrd="2" destOrd="0" presId="urn:microsoft.com/office/officeart/2005/8/layout/vList2"/>
    <dgm:cxn modelId="{2122A0A7-7D1B-46B2-9F7E-32A928392066}" type="presParOf" srcId="{FA996F60-A115-4271-9C7C-163FC758CA8E}" destId="{855855A6-6B45-4B7E-846F-F8BB81934F1A}" srcOrd="3" destOrd="0" presId="urn:microsoft.com/office/officeart/2005/8/layout/vList2"/>
    <dgm:cxn modelId="{EEAFAF3B-743B-492E-84B8-EBD220351836}" type="presParOf" srcId="{FA996F60-A115-4271-9C7C-163FC758CA8E}" destId="{B1220393-86A4-4B9D-B582-D5BF637A9DCB}" srcOrd="4" destOrd="0" presId="urn:microsoft.com/office/officeart/2005/8/layout/vList2"/>
    <dgm:cxn modelId="{5A284123-F81A-49EB-B4DC-54615FF29A9B}" type="presParOf" srcId="{FA996F60-A115-4271-9C7C-163FC758CA8E}" destId="{C5B033D4-FAEA-4280-8EEE-61B808ECE13E}" srcOrd="5" destOrd="0" presId="urn:microsoft.com/office/officeart/2005/8/layout/vList2"/>
    <dgm:cxn modelId="{60A9319E-BACC-4D46-8395-F699031B8ABB}" type="presParOf" srcId="{FA996F60-A115-4271-9C7C-163FC758CA8E}" destId="{7A385DC5-D6FA-4374-9B51-D0F26AFF90A1}" srcOrd="6" destOrd="0" presId="urn:microsoft.com/office/officeart/2005/8/layout/vList2"/>
    <dgm:cxn modelId="{27DA5765-F21B-4997-AB35-6B7A5ADE7D18}" type="presParOf" srcId="{FA996F60-A115-4271-9C7C-163FC758CA8E}" destId="{A27AA066-C174-4676-BC7B-A4ED1F0B64D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044166-D0B0-42D4-828F-73DE4A86AEE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F0ADEA5-0F49-4475-98C9-37D0518EB68F}">
      <dgm:prSet phldrT="[Text]"/>
      <dgm:spPr/>
      <dgm:t>
        <a:bodyPr/>
        <a:lstStyle/>
        <a:p>
          <a:r>
            <a:rPr lang="de-DE" b="1" dirty="0" err="1" smtClean="0"/>
            <a:t>Urplan</a:t>
          </a:r>
          <a:endParaRPr lang="de-DE" b="1" dirty="0"/>
        </a:p>
      </dgm:t>
    </dgm:pt>
    <dgm:pt modelId="{D026FE2B-1624-4105-ACA2-9B8B66589125}" type="parTrans" cxnId="{C046E9C4-C957-4D08-A5EB-80BD0C87D693}">
      <dgm:prSet/>
      <dgm:spPr/>
      <dgm:t>
        <a:bodyPr/>
        <a:lstStyle/>
        <a:p>
          <a:endParaRPr lang="de-DE"/>
        </a:p>
      </dgm:t>
    </dgm:pt>
    <dgm:pt modelId="{FCA88E32-3A21-4EC8-B7F5-E1F6D23D632B}" type="sibTrans" cxnId="{C046E9C4-C957-4D08-A5EB-80BD0C87D693}">
      <dgm:prSet/>
      <dgm:spPr/>
      <dgm:t>
        <a:bodyPr/>
        <a:lstStyle/>
        <a:p>
          <a:endParaRPr lang="de-DE"/>
        </a:p>
      </dgm:t>
    </dgm:pt>
    <dgm:pt modelId="{D8514471-000C-487C-8EDD-AD470DD9A4FF}">
      <dgm:prSet phldrT="[Text]"/>
      <dgm:spPr/>
      <dgm:t>
        <a:bodyPr/>
        <a:lstStyle/>
        <a:p>
          <a:r>
            <a:rPr lang="de-DE" dirty="0" smtClean="0"/>
            <a:t>Zeiterfassung</a:t>
          </a:r>
          <a:endParaRPr lang="de-DE" dirty="0"/>
        </a:p>
      </dgm:t>
    </dgm:pt>
    <dgm:pt modelId="{5D50620A-D296-40F8-A01A-A4790A1DD037}" type="parTrans" cxnId="{F3CC429B-D22B-499B-9321-DF31EC0059C7}">
      <dgm:prSet/>
      <dgm:spPr/>
      <dgm:t>
        <a:bodyPr/>
        <a:lstStyle/>
        <a:p>
          <a:endParaRPr lang="de-DE"/>
        </a:p>
      </dgm:t>
    </dgm:pt>
    <dgm:pt modelId="{8BC861D0-3F9E-46BC-982E-3DBE37FC0881}" type="sibTrans" cxnId="{F3CC429B-D22B-499B-9321-DF31EC0059C7}">
      <dgm:prSet/>
      <dgm:spPr/>
      <dgm:t>
        <a:bodyPr/>
        <a:lstStyle/>
        <a:p>
          <a:endParaRPr lang="de-DE"/>
        </a:p>
      </dgm:t>
    </dgm:pt>
    <dgm:pt modelId="{038F4369-0F5E-40D6-A3AF-7DC3883F350F}">
      <dgm:prSet phldrT="[Text]"/>
      <dgm:spPr/>
      <dgm:t>
        <a:bodyPr/>
        <a:lstStyle/>
        <a:p>
          <a:r>
            <a:rPr lang="de-DE" dirty="0" smtClean="0"/>
            <a:t>Stammdaten</a:t>
          </a:r>
          <a:endParaRPr lang="de-DE" dirty="0"/>
        </a:p>
      </dgm:t>
    </dgm:pt>
    <dgm:pt modelId="{FDE53637-4297-4B82-B6C2-2F2F93D45021}" type="parTrans" cxnId="{3EA9F922-B59D-4B56-BE3B-FB7E9B69A3B7}">
      <dgm:prSet/>
      <dgm:spPr/>
      <dgm:t>
        <a:bodyPr/>
        <a:lstStyle/>
        <a:p>
          <a:endParaRPr lang="de-DE"/>
        </a:p>
      </dgm:t>
    </dgm:pt>
    <dgm:pt modelId="{2EE7E99D-A07F-464F-9ABA-DA8A5E74DC55}" type="sibTrans" cxnId="{3EA9F922-B59D-4B56-BE3B-FB7E9B69A3B7}">
      <dgm:prSet/>
      <dgm:spPr/>
      <dgm:t>
        <a:bodyPr/>
        <a:lstStyle/>
        <a:p>
          <a:endParaRPr lang="de-DE"/>
        </a:p>
      </dgm:t>
    </dgm:pt>
    <dgm:pt modelId="{7138588D-9ACB-4529-9F7F-8F6D2BD5677D}">
      <dgm:prSet phldrT="[Text]"/>
      <dgm:spPr/>
      <dgm:t>
        <a:bodyPr/>
        <a:lstStyle/>
        <a:p>
          <a:r>
            <a:rPr lang="de-DE" dirty="0" smtClean="0"/>
            <a:t>Optimierung</a:t>
          </a:r>
          <a:endParaRPr lang="de-DE" dirty="0"/>
        </a:p>
      </dgm:t>
    </dgm:pt>
    <dgm:pt modelId="{1A71B5F5-12DA-4450-B001-EFAB1CE1A338}" type="parTrans" cxnId="{F7F5E32F-6BF4-4C2C-93E3-0E6BC1FBDFC6}">
      <dgm:prSet/>
      <dgm:spPr/>
      <dgm:t>
        <a:bodyPr/>
        <a:lstStyle/>
        <a:p>
          <a:endParaRPr lang="de-DE"/>
        </a:p>
      </dgm:t>
    </dgm:pt>
    <dgm:pt modelId="{04841468-DC43-4946-B55C-0462D9CD0CF5}" type="sibTrans" cxnId="{F7F5E32F-6BF4-4C2C-93E3-0E6BC1FBDFC6}">
      <dgm:prSet/>
      <dgm:spPr/>
      <dgm:t>
        <a:bodyPr/>
        <a:lstStyle/>
        <a:p>
          <a:endParaRPr lang="de-DE"/>
        </a:p>
      </dgm:t>
    </dgm:pt>
    <dgm:pt modelId="{EB06A8ED-2134-408C-BA01-8778D4B90F59}" type="pres">
      <dgm:prSet presAssocID="{18044166-D0B0-42D4-828F-73DE4A86AEE2}" presName="compositeShape" presStyleCnt="0">
        <dgm:presLayoutVars>
          <dgm:dir/>
          <dgm:resizeHandles/>
        </dgm:presLayoutVars>
      </dgm:prSet>
      <dgm:spPr/>
    </dgm:pt>
    <dgm:pt modelId="{EB568FE3-383D-418A-BF61-7A70D6300092}" type="pres">
      <dgm:prSet presAssocID="{18044166-D0B0-42D4-828F-73DE4A86AEE2}" presName="pyramid" presStyleLbl="node1" presStyleIdx="0" presStyleCnt="1"/>
      <dgm:spPr/>
    </dgm:pt>
    <dgm:pt modelId="{1DECE207-4D80-4137-B8C6-BBC17473C07D}" type="pres">
      <dgm:prSet presAssocID="{18044166-D0B0-42D4-828F-73DE4A86AEE2}" presName="theList" presStyleCnt="0"/>
      <dgm:spPr/>
    </dgm:pt>
    <dgm:pt modelId="{29BFB9E0-3E9B-4189-9488-7F19509926D7}" type="pres">
      <dgm:prSet presAssocID="{7138588D-9ACB-4529-9F7F-8F6D2BD5677D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90A2AD-F6E6-410F-B084-6A6E422C917E}" type="pres">
      <dgm:prSet presAssocID="{7138588D-9ACB-4529-9F7F-8F6D2BD5677D}" presName="aSpace" presStyleCnt="0"/>
      <dgm:spPr/>
    </dgm:pt>
    <dgm:pt modelId="{1E534F69-E3F9-4FD6-BED1-93E96E7C2208}" type="pres">
      <dgm:prSet presAssocID="{7F0ADEA5-0F49-4475-98C9-37D0518EB68F}" presName="aNode" presStyleLbl="fgAcc1" presStyleIdx="1" presStyleCnt="4" custLinFactNeighborX="635" custLinFactNeighborY="227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090B7A-0AA4-49E2-A709-3D2E9DDB0105}" type="pres">
      <dgm:prSet presAssocID="{7F0ADEA5-0F49-4475-98C9-37D0518EB68F}" presName="aSpace" presStyleCnt="0"/>
      <dgm:spPr/>
    </dgm:pt>
    <dgm:pt modelId="{703F0772-05FD-4815-8777-5A7199D136E7}" type="pres">
      <dgm:prSet presAssocID="{D8514471-000C-487C-8EDD-AD470DD9A4F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2ECA53-05F0-47E4-9DA9-EC4BB92CA310}" type="pres">
      <dgm:prSet presAssocID="{D8514471-000C-487C-8EDD-AD470DD9A4FF}" presName="aSpace" presStyleCnt="0"/>
      <dgm:spPr/>
    </dgm:pt>
    <dgm:pt modelId="{43813799-34FB-436B-AC02-0F2E60D627B6}" type="pres">
      <dgm:prSet presAssocID="{038F4369-0F5E-40D6-A3AF-7DC3883F350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F74EB-F022-41E1-A119-4B68F7039DEF}" type="pres">
      <dgm:prSet presAssocID="{038F4369-0F5E-40D6-A3AF-7DC3883F350F}" presName="aSpace" presStyleCnt="0"/>
      <dgm:spPr/>
    </dgm:pt>
  </dgm:ptLst>
  <dgm:cxnLst>
    <dgm:cxn modelId="{F3CC429B-D22B-499B-9321-DF31EC0059C7}" srcId="{18044166-D0B0-42D4-828F-73DE4A86AEE2}" destId="{D8514471-000C-487C-8EDD-AD470DD9A4FF}" srcOrd="2" destOrd="0" parTransId="{5D50620A-D296-40F8-A01A-A4790A1DD037}" sibTransId="{8BC861D0-3F9E-46BC-982E-3DBE37FC0881}"/>
    <dgm:cxn modelId="{F7F5E32F-6BF4-4C2C-93E3-0E6BC1FBDFC6}" srcId="{18044166-D0B0-42D4-828F-73DE4A86AEE2}" destId="{7138588D-9ACB-4529-9F7F-8F6D2BD5677D}" srcOrd="0" destOrd="0" parTransId="{1A71B5F5-12DA-4450-B001-EFAB1CE1A338}" sibTransId="{04841468-DC43-4946-B55C-0462D9CD0CF5}"/>
    <dgm:cxn modelId="{3EA9F922-B59D-4B56-BE3B-FB7E9B69A3B7}" srcId="{18044166-D0B0-42D4-828F-73DE4A86AEE2}" destId="{038F4369-0F5E-40D6-A3AF-7DC3883F350F}" srcOrd="3" destOrd="0" parTransId="{FDE53637-4297-4B82-B6C2-2F2F93D45021}" sibTransId="{2EE7E99D-A07F-464F-9ABA-DA8A5E74DC55}"/>
    <dgm:cxn modelId="{8FEE2EAC-9BAA-4770-85D3-2B3733F0DDE6}" type="presOf" srcId="{038F4369-0F5E-40D6-A3AF-7DC3883F350F}" destId="{43813799-34FB-436B-AC02-0F2E60D627B6}" srcOrd="0" destOrd="0" presId="urn:microsoft.com/office/officeart/2005/8/layout/pyramid2"/>
    <dgm:cxn modelId="{C046E9C4-C957-4D08-A5EB-80BD0C87D693}" srcId="{18044166-D0B0-42D4-828F-73DE4A86AEE2}" destId="{7F0ADEA5-0F49-4475-98C9-37D0518EB68F}" srcOrd="1" destOrd="0" parTransId="{D026FE2B-1624-4105-ACA2-9B8B66589125}" sibTransId="{FCA88E32-3A21-4EC8-B7F5-E1F6D23D632B}"/>
    <dgm:cxn modelId="{4EAA4DFB-CF7F-4998-8D61-61AA7EB25D26}" type="presOf" srcId="{18044166-D0B0-42D4-828F-73DE4A86AEE2}" destId="{EB06A8ED-2134-408C-BA01-8778D4B90F59}" srcOrd="0" destOrd="0" presId="urn:microsoft.com/office/officeart/2005/8/layout/pyramid2"/>
    <dgm:cxn modelId="{545EB0D7-D469-470C-80F0-170A9A0903CA}" type="presOf" srcId="{7F0ADEA5-0F49-4475-98C9-37D0518EB68F}" destId="{1E534F69-E3F9-4FD6-BED1-93E96E7C2208}" srcOrd="0" destOrd="0" presId="urn:microsoft.com/office/officeart/2005/8/layout/pyramid2"/>
    <dgm:cxn modelId="{350AF2B1-968E-4201-8C7A-813831312DEC}" type="presOf" srcId="{7138588D-9ACB-4529-9F7F-8F6D2BD5677D}" destId="{29BFB9E0-3E9B-4189-9488-7F19509926D7}" srcOrd="0" destOrd="0" presId="urn:microsoft.com/office/officeart/2005/8/layout/pyramid2"/>
    <dgm:cxn modelId="{0D5C3B9A-50E4-41EF-965A-E713E9E76469}" type="presOf" srcId="{D8514471-000C-487C-8EDD-AD470DD9A4FF}" destId="{703F0772-05FD-4815-8777-5A7199D136E7}" srcOrd="0" destOrd="0" presId="urn:microsoft.com/office/officeart/2005/8/layout/pyramid2"/>
    <dgm:cxn modelId="{B0A360A9-AB8F-4762-8339-CF839BEBD603}" type="presParOf" srcId="{EB06A8ED-2134-408C-BA01-8778D4B90F59}" destId="{EB568FE3-383D-418A-BF61-7A70D6300092}" srcOrd="0" destOrd="0" presId="urn:microsoft.com/office/officeart/2005/8/layout/pyramid2"/>
    <dgm:cxn modelId="{AEA19388-3090-4ED6-A0C6-23D983F037D1}" type="presParOf" srcId="{EB06A8ED-2134-408C-BA01-8778D4B90F59}" destId="{1DECE207-4D80-4137-B8C6-BBC17473C07D}" srcOrd="1" destOrd="0" presId="urn:microsoft.com/office/officeart/2005/8/layout/pyramid2"/>
    <dgm:cxn modelId="{08F2E65A-08F0-47FB-BD3D-4B94CD9A4A50}" type="presParOf" srcId="{1DECE207-4D80-4137-B8C6-BBC17473C07D}" destId="{29BFB9E0-3E9B-4189-9488-7F19509926D7}" srcOrd="0" destOrd="0" presId="urn:microsoft.com/office/officeart/2005/8/layout/pyramid2"/>
    <dgm:cxn modelId="{40171F4F-8B91-45EC-9896-1231F568340B}" type="presParOf" srcId="{1DECE207-4D80-4137-B8C6-BBC17473C07D}" destId="{3A90A2AD-F6E6-410F-B084-6A6E422C917E}" srcOrd="1" destOrd="0" presId="urn:microsoft.com/office/officeart/2005/8/layout/pyramid2"/>
    <dgm:cxn modelId="{C4082138-3A4B-4C16-9D56-7FCE383B4752}" type="presParOf" srcId="{1DECE207-4D80-4137-B8C6-BBC17473C07D}" destId="{1E534F69-E3F9-4FD6-BED1-93E96E7C2208}" srcOrd="2" destOrd="0" presId="urn:microsoft.com/office/officeart/2005/8/layout/pyramid2"/>
    <dgm:cxn modelId="{7A04598F-4965-40D9-8CEE-B7A59859370C}" type="presParOf" srcId="{1DECE207-4D80-4137-B8C6-BBC17473C07D}" destId="{B3090B7A-0AA4-49E2-A709-3D2E9DDB0105}" srcOrd="3" destOrd="0" presId="urn:microsoft.com/office/officeart/2005/8/layout/pyramid2"/>
    <dgm:cxn modelId="{F544C4EA-3746-410A-B8F7-91ACAB9142ED}" type="presParOf" srcId="{1DECE207-4D80-4137-B8C6-BBC17473C07D}" destId="{703F0772-05FD-4815-8777-5A7199D136E7}" srcOrd="4" destOrd="0" presId="urn:microsoft.com/office/officeart/2005/8/layout/pyramid2"/>
    <dgm:cxn modelId="{A1633750-3D4F-4A28-B955-881C8B7385A2}" type="presParOf" srcId="{1DECE207-4D80-4137-B8C6-BBC17473C07D}" destId="{E42ECA53-05F0-47E4-9DA9-EC4BB92CA310}" srcOrd="5" destOrd="0" presId="urn:microsoft.com/office/officeart/2005/8/layout/pyramid2"/>
    <dgm:cxn modelId="{DB71396B-7C8A-45FB-952B-3DAF1C0C8BDC}" type="presParOf" srcId="{1DECE207-4D80-4137-B8C6-BBC17473C07D}" destId="{43813799-34FB-436B-AC02-0F2E60D627B6}" srcOrd="6" destOrd="0" presId="urn:microsoft.com/office/officeart/2005/8/layout/pyramid2"/>
    <dgm:cxn modelId="{92159A23-A286-4805-BBD9-AFB9DA335374}" type="presParOf" srcId="{1DECE207-4D80-4137-B8C6-BBC17473C07D}" destId="{3A4F74EB-F022-41E1-A119-4B68F7039DE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F63519-C8D6-4824-A5F1-03B236AB2A1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2A6631B-5753-4E18-A3CD-34BE2368D62A}">
      <dgm:prSet phldrT="[Text]"/>
      <dgm:spPr/>
      <dgm:t>
        <a:bodyPr/>
        <a:lstStyle/>
        <a:p>
          <a:r>
            <a:rPr lang="de-DE" dirty="0" smtClean="0"/>
            <a:t>Komponenten</a:t>
          </a:r>
          <a:endParaRPr lang="de-DE" dirty="0"/>
        </a:p>
      </dgm:t>
    </dgm:pt>
    <dgm:pt modelId="{782569AC-F5D6-4816-9325-69BC716E970F}" type="parTrans" cxnId="{D9BB6621-A5E8-49FA-B2F1-B89F7568D29A}">
      <dgm:prSet/>
      <dgm:spPr/>
      <dgm:t>
        <a:bodyPr/>
        <a:lstStyle/>
        <a:p>
          <a:endParaRPr lang="de-DE"/>
        </a:p>
      </dgm:t>
    </dgm:pt>
    <dgm:pt modelId="{CCAE9C63-C760-42B0-98E4-9A70686BF60B}" type="sibTrans" cxnId="{D9BB6621-A5E8-49FA-B2F1-B89F7568D29A}">
      <dgm:prSet/>
      <dgm:spPr/>
      <dgm:t>
        <a:bodyPr/>
        <a:lstStyle/>
        <a:p>
          <a:endParaRPr lang="de-DE"/>
        </a:p>
      </dgm:t>
    </dgm:pt>
    <dgm:pt modelId="{4B147F80-4967-4831-B165-D55D3867AF73}">
      <dgm:prSet phldrT="[Text]"/>
      <dgm:spPr/>
      <dgm:t>
        <a:bodyPr/>
        <a:lstStyle/>
        <a:p>
          <a:r>
            <a:rPr lang="de-DE" dirty="0" smtClean="0"/>
            <a:t>Zeiterfassung</a:t>
          </a:r>
          <a:endParaRPr lang="de-DE" dirty="0"/>
        </a:p>
      </dgm:t>
    </dgm:pt>
    <dgm:pt modelId="{25EE9968-BF57-4B8C-BB3E-092881A1BCAA}" type="parTrans" cxnId="{22E0DE79-8C03-4B5A-8D48-01A092619C78}">
      <dgm:prSet/>
      <dgm:spPr/>
      <dgm:t>
        <a:bodyPr/>
        <a:lstStyle/>
        <a:p>
          <a:endParaRPr lang="de-DE"/>
        </a:p>
      </dgm:t>
    </dgm:pt>
    <dgm:pt modelId="{6ECBBDED-2BB5-4798-8B64-00431166859A}" type="sibTrans" cxnId="{22E0DE79-8C03-4B5A-8D48-01A092619C78}">
      <dgm:prSet/>
      <dgm:spPr/>
      <dgm:t>
        <a:bodyPr/>
        <a:lstStyle/>
        <a:p>
          <a:endParaRPr lang="de-DE"/>
        </a:p>
      </dgm:t>
    </dgm:pt>
    <dgm:pt modelId="{45AE3D10-A05E-4C15-8766-BBF3590CBA34}">
      <dgm:prSet phldrT="[Text]"/>
      <dgm:spPr/>
      <dgm:t>
        <a:bodyPr/>
        <a:lstStyle/>
        <a:p>
          <a:r>
            <a:rPr lang="de-DE" dirty="0" smtClean="0"/>
            <a:t>Stundenplan</a:t>
          </a:r>
          <a:endParaRPr lang="de-DE" dirty="0"/>
        </a:p>
      </dgm:t>
    </dgm:pt>
    <dgm:pt modelId="{D5C77E83-0162-407B-B5B1-74BB106BCC21}" type="parTrans" cxnId="{8AC8028E-A0D5-4E77-9A03-DF3D70F11178}">
      <dgm:prSet/>
      <dgm:spPr/>
      <dgm:t>
        <a:bodyPr/>
        <a:lstStyle/>
        <a:p>
          <a:endParaRPr lang="de-DE"/>
        </a:p>
      </dgm:t>
    </dgm:pt>
    <dgm:pt modelId="{80EB33B2-CB4D-4FE9-B9A0-6E4DB5047D50}" type="sibTrans" cxnId="{8AC8028E-A0D5-4E77-9A03-DF3D70F11178}">
      <dgm:prSet/>
      <dgm:spPr/>
      <dgm:t>
        <a:bodyPr/>
        <a:lstStyle/>
        <a:p>
          <a:endParaRPr lang="de-DE"/>
        </a:p>
      </dgm:t>
    </dgm:pt>
    <dgm:pt modelId="{2FE3B05D-D483-4AA0-A262-8B76E1E2E20E}">
      <dgm:prSet phldrT="[Text]"/>
      <dgm:spPr/>
      <dgm:t>
        <a:bodyPr/>
        <a:lstStyle/>
        <a:p>
          <a:r>
            <a:rPr lang="de-DE" dirty="0" smtClean="0"/>
            <a:t>Struktur</a:t>
          </a:r>
          <a:endParaRPr lang="de-DE" dirty="0"/>
        </a:p>
      </dgm:t>
    </dgm:pt>
    <dgm:pt modelId="{F1B2E153-9A0A-4CBA-917A-E070A48F1392}" type="parTrans" cxnId="{CA610C11-1392-4950-B98A-12F61AD13BB1}">
      <dgm:prSet/>
      <dgm:spPr/>
      <dgm:t>
        <a:bodyPr/>
        <a:lstStyle/>
        <a:p>
          <a:endParaRPr lang="de-DE"/>
        </a:p>
      </dgm:t>
    </dgm:pt>
    <dgm:pt modelId="{929F9E47-1C84-449C-8197-43C19FD84BE3}" type="sibTrans" cxnId="{CA610C11-1392-4950-B98A-12F61AD13BB1}">
      <dgm:prSet/>
      <dgm:spPr/>
      <dgm:t>
        <a:bodyPr/>
        <a:lstStyle/>
        <a:p>
          <a:endParaRPr lang="de-DE"/>
        </a:p>
      </dgm:t>
    </dgm:pt>
    <dgm:pt modelId="{747630F2-F903-4102-A4D0-A6A3FA87C105}">
      <dgm:prSet phldrT="[Text]"/>
      <dgm:spPr/>
      <dgm:t>
        <a:bodyPr/>
        <a:lstStyle/>
        <a:p>
          <a:r>
            <a:rPr lang="de-DE" dirty="0" smtClean="0"/>
            <a:t>Verhalten</a:t>
          </a:r>
          <a:endParaRPr lang="de-DE" dirty="0"/>
        </a:p>
      </dgm:t>
    </dgm:pt>
    <dgm:pt modelId="{BC308359-BB70-4A5B-8861-0621EC83BBBF}" type="parTrans" cxnId="{9D9F0B0B-B1B7-4DBB-AD5D-3D3A9B6D86F4}">
      <dgm:prSet/>
      <dgm:spPr/>
      <dgm:t>
        <a:bodyPr/>
        <a:lstStyle/>
        <a:p>
          <a:endParaRPr lang="de-DE"/>
        </a:p>
      </dgm:t>
    </dgm:pt>
    <dgm:pt modelId="{8D06A704-630D-4BB1-A11C-B4B88D1FE1D7}" type="sibTrans" cxnId="{9D9F0B0B-B1B7-4DBB-AD5D-3D3A9B6D86F4}">
      <dgm:prSet/>
      <dgm:spPr/>
      <dgm:t>
        <a:bodyPr/>
        <a:lstStyle/>
        <a:p>
          <a:endParaRPr lang="de-DE"/>
        </a:p>
      </dgm:t>
    </dgm:pt>
    <dgm:pt modelId="{B32BD4FC-45E8-4052-BE55-86F684F65653}">
      <dgm:prSet phldrT="[Text]"/>
      <dgm:spPr/>
      <dgm:t>
        <a:bodyPr/>
        <a:lstStyle/>
        <a:p>
          <a:r>
            <a:rPr lang="de-DE" dirty="0" smtClean="0"/>
            <a:t>Interaktion</a:t>
          </a:r>
          <a:endParaRPr lang="de-DE" dirty="0"/>
        </a:p>
      </dgm:t>
    </dgm:pt>
    <dgm:pt modelId="{E7A78211-15EA-4438-B112-3B5BAD02355B}" type="parTrans" cxnId="{B2772295-F4EF-4547-8F47-63D0132D9BB0}">
      <dgm:prSet/>
      <dgm:spPr/>
      <dgm:t>
        <a:bodyPr/>
        <a:lstStyle/>
        <a:p>
          <a:endParaRPr lang="de-DE"/>
        </a:p>
      </dgm:t>
    </dgm:pt>
    <dgm:pt modelId="{91F13E53-AFAE-4795-9D4D-D9336F0A02F4}" type="sibTrans" cxnId="{B2772295-F4EF-4547-8F47-63D0132D9BB0}">
      <dgm:prSet/>
      <dgm:spPr/>
      <dgm:t>
        <a:bodyPr/>
        <a:lstStyle/>
        <a:p>
          <a:endParaRPr lang="de-DE"/>
        </a:p>
      </dgm:t>
    </dgm:pt>
    <dgm:pt modelId="{FBFEAA04-A50B-43CD-9625-14C75D6E2645}">
      <dgm:prSet phldrT="[Text]"/>
      <dgm:spPr/>
      <dgm:t>
        <a:bodyPr/>
        <a:lstStyle/>
        <a:p>
          <a:r>
            <a:rPr lang="de-DE" dirty="0" smtClean="0"/>
            <a:t>Struktur</a:t>
          </a:r>
          <a:endParaRPr lang="de-DE" dirty="0"/>
        </a:p>
      </dgm:t>
    </dgm:pt>
    <dgm:pt modelId="{848A9F19-76B0-4E6D-8B16-5D6C04921D10}" type="parTrans" cxnId="{98ADBC59-1C01-42FA-96A9-945BE8453E1E}">
      <dgm:prSet/>
      <dgm:spPr/>
      <dgm:t>
        <a:bodyPr/>
        <a:lstStyle/>
        <a:p>
          <a:endParaRPr lang="de-DE"/>
        </a:p>
      </dgm:t>
    </dgm:pt>
    <dgm:pt modelId="{3493FE4E-CF83-41C8-A380-CEB1EEEC83FB}" type="sibTrans" cxnId="{98ADBC59-1C01-42FA-96A9-945BE8453E1E}">
      <dgm:prSet/>
      <dgm:spPr/>
      <dgm:t>
        <a:bodyPr/>
        <a:lstStyle/>
        <a:p>
          <a:endParaRPr lang="de-DE"/>
        </a:p>
      </dgm:t>
    </dgm:pt>
    <dgm:pt modelId="{4FDF0CA8-2287-418E-960B-6724176B10A6}">
      <dgm:prSet phldrT="[Text]"/>
      <dgm:spPr/>
      <dgm:t>
        <a:bodyPr/>
        <a:lstStyle/>
        <a:p>
          <a:r>
            <a:rPr lang="de-DE" dirty="0" smtClean="0"/>
            <a:t>Verhalten</a:t>
          </a:r>
          <a:endParaRPr lang="de-DE" dirty="0"/>
        </a:p>
      </dgm:t>
    </dgm:pt>
    <dgm:pt modelId="{E42FFBAA-222C-48E0-8C14-B304AEA61C4F}" type="parTrans" cxnId="{8B6791A5-D60C-4D0B-996A-BD4112B20D13}">
      <dgm:prSet/>
      <dgm:spPr/>
      <dgm:t>
        <a:bodyPr/>
        <a:lstStyle/>
        <a:p>
          <a:endParaRPr lang="de-DE"/>
        </a:p>
      </dgm:t>
    </dgm:pt>
    <dgm:pt modelId="{29EC4953-4899-4DE4-A31D-2033099C0F47}" type="sibTrans" cxnId="{8B6791A5-D60C-4D0B-996A-BD4112B20D13}">
      <dgm:prSet/>
      <dgm:spPr/>
      <dgm:t>
        <a:bodyPr/>
        <a:lstStyle/>
        <a:p>
          <a:endParaRPr lang="de-DE"/>
        </a:p>
      </dgm:t>
    </dgm:pt>
    <dgm:pt modelId="{02759B89-D63F-4A61-9C39-3502FDCCC7A8}">
      <dgm:prSet phldrT="[Text]"/>
      <dgm:spPr/>
      <dgm:t>
        <a:bodyPr/>
        <a:lstStyle/>
        <a:p>
          <a:r>
            <a:rPr lang="de-DE" dirty="0" smtClean="0"/>
            <a:t>Interaktion</a:t>
          </a:r>
          <a:endParaRPr lang="de-DE" dirty="0"/>
        </a:p>
      </dgm:t>
    </dgm:pt>
    <dgm:pt modelId="{6EA4DDCA-C7F4-4A8B-89D1-8A2F5168B542}" type="parTrans" cxnId="{999C9997-EBC4-49F7-B496-DCCBE90E2D97}">
      <dgm:prSet/>
      <dgm:spPr/>
      <dgm:t>
        <a:bodyPr/>
        <a:lstStyle/>
        <a:p>
          <a:endParaRPr lang="de-DE"/>
        </a:p>
      </dgm:t>
    </dgm:pt>
    <dgm:pt modelId="{09ECC4F3-2C0D-45FE-9896-9CF47AD56EB3}" type="sibTrans" cxnId="{999C9997-EBC4-49F7-B496-DCCBE90E2D97}">
      <dgm:prSet/>
      <dgm:spPr/>
      <dgm:t>
        <a:bodyPr/>
        <a:lstStyle/>
        <a:p>
          <a:endParaRPr lang="de-DE"/>
        </a:p>
      </dgm:t>
    </dgm:pt>
    <dgm:pt modelId="{91666D31-DA48-499A-817D-B1C0E88A8C69}" type="pres">
      <dgm:prSet presAssocID="{F4F63519-C8D6-4824-A5F1-03B236AB2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9F68106-797E-4B57-B768-1A5331996344}" type="pres">
      <dgm:prSet presAssocID="{42A6631B-5753-4E18-A3CD-34BE2368D62A}" presName="hierRoot1" presStyleCnt="0">
        <dgm:presLayoutVars>
          <dgm:hierBranch val="init"/>
        </dgm:presLayoutVars>
      </dgm:prSet>
      <dgm:spPr/>
    </dgm:pt>
    <dgm:pt modelId="{27A23F0C-D2C2-47B4-86EB-CA2C28AA7602}" type="pres">
      <dgm:prSet presAssocID="{42A6631B-5753-4E18-A3CD-34BE2368D62A}" presName="rootComposite1" presStyleCnt="0"/>
      <dgm:spPr/>
    </dgm:pt>
    <dgm:pt modelId="{204E0528-85F5-4DBD-81DE-BFA8077DE04C}" type="pres">
      <dgm:prSet presAssocID="{42A6631B-5753-4E18-A3CD-34BE2368D62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3F3DFC32-86DB-4CB3-BF4A-06925D8C55C4}" type="pres">
      <dgm:prSet presAssocID="{42A6631B-5753-4E18-A3CD-34BE2368D62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5597899-7290-471E-A1D5-1762E038E079}" type="pres">
      <dgm:prSet presAssocID="{42A6631B-5753-4E18-A3CD-34BE2368D62A}" presName="rootConnector1" presStyleLbl="node1" presStyleIdx="0" presStyleCnt="8"/>
      <dgm:spPr/>
      <dgm:t>
        <a:bodyPr/>
        <a:lstStyle/>
        <a:p>
          <a:endParaRPr lang="de-DE"/>
        </a:p>
      </dgm:t>
    </dgm:pt>
    <dgm:pt modelId="{64DB1E75-FEA3-4E76-9968-53F0AC2CDDF2}" type="pres">
      <dgm:prSet presAssocID="{42A6631B-5753-4E18-A3CD-34BE2368D62A}" presName="hierChild2" presStyleCnt="0"/>
      <dgm:spPr/>
    </dgm:pt>
    <dgm:pt modelId="{2127ED35-5EBE-416B-9926-69285DD9DBF5}" type="pres">
      <dgm:prSet presAssocID="{25EE9968-BF57-4B8C-BB3E-092881A1BCAA}" presName="Name37" presStyleLbl="parChTrans1D2" presStyleIdx="0" presStyleCnt="2"/>
      <dgm:spPr/>
      <dgm:t>
        <a:bodyPr/>
        <a:lstStyle/>
        <a:p>
          <a:endParaRPr lang="de-DE"/>
        </a:p>
      </dgm:t>
    </dgm:pt>
    <dgm:pt modelId="{1F194709-46E0-418B-AB10-9C4388931F3E}" type="pres">
      <dgm:prSet presAssocID="{4B147F80-4967-4831-B165-D55D3867AF73}" presName="hierRoot2" presStyleCnt="0">
        <dgm:presLayoutVars>
          <dgm:hierBranch val="init"/>
        </dgm:presLayoutVars>
      </dgm:prSet>
      <dgm:spPr/>
    </dgm:pt>
    <dgm:pt modelId="{49B71CD1-5056-44B1-A59A-0FA5D0B2C5C3}" type="pres">
      <dgm:prSet presAssocID="{4B147F80-4967-4831-B165-D55D3867AF73}" presName="rootComposite" presStyleCnt="0"/>
      <dgm:spPr/>
    </dgm:pt>
    <dgm:pt modelId="{974D2D72-D4B5-4079-B52B-5C21058E1BFD}" type="pres">
      <dgm:prSet presAssocID="{4B147F80-4967-4831-B165-D55D3867AF73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B5AD9989-E19F-4EE7-93B3-32E9B0CBE02F}" type="pres">
      <dgm:prSet presAssocID="{4B147F80-4967-4831-B165-D55D3867AF73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081C8921-36C6-41FE-8DF3-9B1F0DEB3D25}" type="pres">
      <dgm:prSet presAssocID="{4B147F80-4967-4831-B165-D55D3867AF73}" presName="rootConnector" presStyleLbl="node2" presStyleIdx="0" presStyleCnt="0"/>
      <dgm:spPr/>
      <dgm:t>
        <a:bodyPr/>
        <a:lstStyle/>
        <a:p>
          <a:endParaRPr lang="de-DE"/>
        </a:p>
      </dgm:t>
    </dgm:pt>
    <dgm:pt modelId="{4BBB37F5-887F-428F-82BE-5AD6F0A32C62}" type="pres">
      <dgm:prSet presAssocID="{4B147F80-4967-4831-B165-D55D3867AF73}" presName="hierChild4" presStyleCnt="0"/>
      <dgm:spPr/>
    </dgm:pt>
    <dgm:pt modelId="{8CD72442-34D8-4379-8192-90D34DE1CB1B}" type="pres">
      <dgm:prSet presAssocID="{F1B2E153-9A0A-4CBA-917A-E070A48F1392}" presName="Name37" presStyleLbl="parChTrans1D3" presStyleIdx="0" presStyleCnt="6"/>
      <dgm:spPr/>
      <dgm:t>
        <a:bodyPr/>
        <a:lstStyle/>
        <a:p>
          <a:endParaRPr lang="de-DE"/>
        </a:p>
      </dgm:t>
    </dgm:pt>
    <dgm:pt modelId="{8CF6F4B7-32D7-474A-B54A-1488218D4EA8}" type="pres">
      <dgm:prSet presAssocID="{2FE3B05D-D483-4AA0-A262-8B76E1E2E20E}" presName="hierRoot2" presStyleCnt="0">
        <dgm:presLayoutVars>
          <dgm:hierBranch val="init"/>
        </dgm:presLayoutVars>
      </dgm:prSet>
      <dgm:spPr/>
    </dgm:pt>
    <dgm:pt modelId="{FA55FA0F-DD76-47D8-8426-8F3DA2249F45}" type="pres">
      <dgm:prSet presAssocID="{2FE3B05D-D483-4AA0-A262-8B76E1E2E20E}" presName="rootComposite" presStyleCnt="0"/>
      <dgm:spPr/>
    </dgm:pt>
    <dgm:pt modelId="{F6F78533-0B55-4ABC-A548-C2335EDAC7CB}" type="pres">
      <dgm:prSet presAssocID="{2FE3B05D-D483-4AA0-A262-8B76E1E2E20E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1EC7DBB-A9B5-460E-B537-5DB231291D50}" type="pres">
      <dgm:prSet presAssocID="{2FE3B05D-D483-4AA0-A262-8B76E1E2E20E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4CE5A94-0B15-413F-ACDB-2401DC33A9CF}" type="pres">
      <dgm:prSet presAssocID="{2FE3B05D-D483-4AA0-A262-8B76E1E2E20E}" presName="rootConnector" presStyleLbl="node3" presStyleIdx="0" presStyleCnt="0"/>
      <dgm:spPr/>
      <dgm:t>
        <a:bodyPr/>
        <a:lstStyle/>
        <a:p>
          <a:endParaRPr lang="de-DE"/>
        </a:p>
      </dgm:t>
    </dgm:pt>
    <dgm:pt modelId="{4254233F-AF37-4322-BC82-813091B9C648}" type="pres">
      <dgm:prSet presAssocID="{2FE3B05D-D483-4AA0-A262-8B76E1E2E20E}" presName="hierChild4" presStyleCnt="0"/>
      <dgm:spPr/>
    </dgm:pt>
    <dgm:pt modelId="{59BD7ED2-B032-4D55-BD5B-0149ECDCA593}" type="pres">
      <dgm:prSet presAssocID="{2FE3B05D-D483-4AA0-A262-8B76E1E2E20E}" presName="hierChild5" presStyleCnt="0"/>
      <dgm:spPr/>
    </dgm:pt>
    <dgm:pt modelId="{93E161D1-7E74-4731-A886-75C35B0D81BE}" type="pres">
      <dgm:prSet presAssocID="{BC308359-BB70-4A5B-8861-0621EC83BBBF}" presName="Name37" presStyleLbl="parChTrans1D3" presStyleIdx="1" presStyleCnt="6"/>
      <dgm:spPr/>
      <dgm:t>
        <a:bodyPr/>
        <a:lstStyle/>
        <a:p>
          <a:endParaRPr lang="de-DE"/>
        </a:p>
      </dgm:t>
    </dgm:pt>
    <dgm:pt modelId="{E31F7782-439C-48A7-8167-93A662826F92}" type="pres">
      <dgm:prSet presAssocID="{747630F2-F903-4102-A4D0-A6A3FA87C105}" presName="hierRoot2" presStyleCnt="0">
        <dgm:presLayoutVars>
          <dgm:hierBranch val="init"/>
        </dgm:presLayoutVars>
      </dgm:prSet>
      <dgm:spPr/>
    </dgm:pt>
    <dgm:pt modelId="{9D90222B-2026-4CD0-A3E0-AF2C9CD4FF3A}" type="pres">
      <dgm:prSet presAssocID="{747630F2-F903-4102-A4D0-A6A3FA87C105}" presName="rootComposite" presStyleCnt="0"/>
      <dgm:spPr/>
    </dgm:pt>
    <dgm:pt modelId="{F6AF4A60-A7BC-4571-A7FE-0F139B04EC95}" type="pres">
      <dgm:prSet presAssocID="{747630F2-F903-4102-A4D0-A6A3FA87C105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73E4A84-8CB0-4193-86E6-0533B5D44EB6}" type="pres">
      <dgm:prSet presAssocID="{747630F2-F903-4102-A4D0-A6A3FA87C105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5C9C39E-0259-4A68-9466-A30A3372F2B1}" type="pres">
      <dgm:prSet presAssocID="{747630F2-F903-4102-A4D0-A6A3FA87C105}" presName="rootConnector" presStyleLbl="node3" presStyleIdx="0" presStyleCnt="0"/>
      <dgm:spPr/>
      <dgm:t>
        <a:bodyPr/>
        <a:lstStyle/>
        <a:p>
          <a:endParaRPr lang="de-DE"/>
        </a:p>
      </dgm:t>
    </dgm:pt>
    <dgm:pt modelId="{F3638402-6C59-475B-8D9B-E2242FB59C7C}" type="pres">
      <dgm:prSet presAssocID="{747630F2-F903-4102-A4D0-A6A3FA87C105}" presName="hierChild4" presStyleCnt="0"/>
      <dgm:spPr/>
    </dgm:pt>
    <dgm:pt modelId="{5DFD2AD2-D73F-4D8F-BB26-3DA0B4BA5634}" type="pres">
      <dgm:prSet presAssocID="{747630F2-F903-4102-A4D0-A6A3FA87C105}" presName="hierChild5" presStyleCnt="0"/>
      <dgm:spPr/>
    </dgm:pt>
    <dgm:pt modelId="{2D7F4A85-EF01-42A3-A013-9439060DB076}" type="pres">
      <dgm:prSet presAssocID="{E7A78211-15EA-4438-B112-3B5BAD02355B}" presName="Name37" presStyleLbl="parChTrans1D3" presStyleIdx="2" presStyleCnt="6"/>
      <dgm:spPr/>
      <dgm:t>
        <a:bodyPr/>
        <a:lstStyle/>
        <a:p>
          <a:endParaRPr lang="de-DE"/>
        </a:p>
      </dgm:t>
    </dgm:pt>
    <dgm:pt modelId="{5AE55FBD-E0DC-4E75-80A3-592C0F20B8EF}" type="pres">
      <dgm:prSet presAssocID="{B32BD4FC-45E8-4052-BE55-86F684F65653}" presName="hierRoot2" presStyleCnt="0">
        <dgm:presLayoutVars>
          <dgm:hierBranch val="init"/>
        </dgm:presLayoutVars>
      </dgm:prSet>
      <dgm:spPr/>
    </dgm:pt>
    <dgm:pt modelId="{BC5EA60F-BF6A-45D7-A02F-C33C5B468565}" type="pres">
      <dgm:prSet presAssocID="{B32BD4FC-45E8-4052-BE55-86F684F65653}" presName="rootComposite" presStyleCnt="0"/>
      <dgm:spPr/>
    </dgm:pt>
    <dgm:pt modelId="{37AD98AC-13E0-4B30-AB2C-D057754559D5}" type="pres">
      <dgm:prSet presAssocID="{B32BD4FC-45E8-4052-BE55-86F684F65653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6003DA59-BD85-49EF-9030-0FF0B26E7509}" type="pres">
      <dgm:prSet presAssocID="{B32BD4FC-45E8-4052-BE55-86F684F65653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2B2485DA-705F-46B2-8AD2-7E61E1E46DA3}" type="pres">
      <dgm:prSet presAssocID="{B32BD4FC-45E8-4052-BE55-86F684F65653}" presName="rootConnector" presStyleLbl="node3" presStyleIdx="0" presStyleCnt="0"/>
      <dgm:spPr/>
      <dgm:t>
        <a:bodyPr/>
        <a:lstStyle/>
        <a:p>
          <a:endParaRPr lang="de-DE"/>
        </a:p>
      </dgm:t>
    </dgm:pt>
    <dgm:pt modelId="{124BFC3B-76E3-483F-9EDE-37A677E5A855}" type="pres">
      <dgm:prSet presAssocID="{B32BD4FC-45E8-4052-BE55-86F684F65653}" presName="hierChild4" presStyleCnt="0"/>
      <dgm:spPr/>
    </dgm:pt>
    <dgm:pt modelId="{F07BC1AF-6C3D-4153-B322-CC9D9629A933}" type="pres">
      <dgm:prSet presAssocID="{B32BD4FC-45E8-4052-BE55-86F684F65653}" presName="hierChild5" presStyleCnt="0"/>
      <dgm:spPr/>
    </dgm:pt>
    <dgm:pt modelId="{9B648A57-1FE2-4081-B711-08CE839EE65C}" type="pres">
      <dgm:prSet presAssocID="{4B147F80-4967-4831-B165-D55D3867AF73}" presName="hierChild5" presStyleCnt="0"/>
      <dgm:spPr/>
    </dgm:pt>
    <dgm:pt modelId="{176EB655-EF52-456B-AD75-31E5E92F57B6}" type="pres">
      <dgm:prSet presAssocID="{D5C77E83-0162-407B-B5B1-74BB106BCC21}" presName="Name37" presStyleLbl="parChTrans1D2" presStyleIdx="1" presStyleCnt="2"/>
      <dgm:spPr/>
      <dgm:t>
        <a:bodyPr/>
        <a:lstStyle/>
        <a:p>
          <a:endParaRPr lang="de-DE"/>
        </a:p>
      </dgm:t>
    </dgm:pt>
    <dgm:pt modelId="{83C379DA-92F4-4C6E-928E-C63B33A715F9}" type="pres">
      <dgm:prSet presAssocID="{45AE3D10-A05E-4C15-8766-BBF3590CBA34}" presName="hierRoot2" presStyleCnt="0">
        <dgm:presLayoutVars>
          <dgm:hierBranch val="init"/>
        </dgm:presLayoutVars>
      </dgm:prSet>
      <dgm:spPr/>
    </dgm:pt>
    <dgm:pt modelId="{9ED5E2E3-E4BC-4077-A9A0-A516F8D53048}" type="pres">
      <dgm:prSet presAssocID="{45AE3D10-A05E-4C15-8766-BBF3590CBA34}" presName="rootComposite" presStyleCnt="0"/>
      <dgm:spPr/>
    </dgm:pt>
    <dgm:pt modelId="{75FFC9F2-EB60-4C42-AE51-0AA09DB25D6C}" type="pres">
      <dgm:prSet presAssocID="{45AE3D10-A05E-4C15-8766-BBF3590CBA34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BF2B859-DC76-43F7-B096-61991CE2F9E7}" type="pres">
      <dgm:prSet presAssocID="{45AE3D10-A05E-4C15-8766-BBF3590CBA34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44F9B0F-E64B-4505-B265-8089434BFBAD}" type="pres">
      <dgm:prSet presAssocID="{45AE3D10-A05E-4C15-8766-BBF3590CBA34}" presName="rootConnector" presStyleLbl="node2" presStyleIdx="0" presStyleCnt="0"/>
      <dgm:spPr/>
      <dgm:t>
        <a:bodyPr/>
        <a:lstStyle/>
        <a:p>
          <a:endParaRPr lang="de-DE"/>
        </a:p>
      </dgm:t>
    </dgm:pt>
    <dgm:pt modelId="{86790F4C-C12C-4213-811B-3C1B2A4E1EA0}" type="pres">
      <dgm:prSet presAssocID="{45AE3D10-A05E-4C15-8766-BBF3590CBA34}" presName="hierChild4" presStyleCnt="0"/>
      <dgm:spPr/>
    </dgm:pt>
    <dgm:pt modelId="{C17F3E05-679B-440A-B0CE-1CFC85A293A7}" type="pres">
      <dgm:prSet presAssocID="{848A9F19-76B0-4E6D-8B16-5D6C04921D10}" presName="Name37" presStyleLbl="parChTrans1D3" presStyleIdx="3" presStyleCnt="6"/>
      <dgm:spPr/>
      <dgm:t>
        <a:bodyPr/>
        <a:lstStyle/>
        <a:p>
          <a:endParaRPr lang="de-DE"/>
        </a:p>
      </dgm:t>
    </dgm:pt>
    <dgm:pt modelId="{3978DBC8-2844-4B9F-A914-4CC29912571D}" type="pres">
      <dgm:prSet presAssocID="{FBFEAA04-A50B-43CD-9625-14C75D6E2645}" presName="hierRoot2" presStyleCnt="0">
        <dgm:presLayoutVars>
          <dgm:hierBranch val="init"/>
        </dgm:presLayoutVars>
      </dgm:prSet>
      <dgm:spPr/>
    </dgm:pt>
    <dgm:pt modelId="{37F4DD81-634C-4F5D-85C6-5E4B1A1CED98}" type="pres">
      <dgm:prSet presAssocID="{FBFEAA04-A50B-43CD-9625-14C75D6E2645}" presName="rootComposite" presStyleCnt="0"/>
      <dgm:spPr/>
    </dgm:pt>
    <dgm:pt modelId="{59AEEC59-5E59-4741-BB42-952D138DE353}" type="pres">
      <dgm:prSet presAssocID="{FBFEAA04-A50B-43CD-9625-14C75D6E2645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605905E5-C2EE-4602-9414-D0DE19D8F4A0}" type="pres">
      <dgm:prSet presAssocID="{FBFEAA04-A50B-43CD-9625-14C75D6E2645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94E046DB-0B81-4594-AAFD-1F89644554F0}" type="pres">
      <dgm:prSet presAssocID="{FBFEAA04-A50B-43CD-9625-14C75D6E2645}" presName="rootConnector" presStyleLbl="node3" presStyleIdx="0" presStyleCnt="0"/>
      <dgm:spPr/>
      <dgm:t>
        <a:bodyPr/>
        <a:lstStyle/>
        <a:p>
          <a:endParaRPr lang="de-DE"/>
        </a:p>
      </dgm:t>
    </dgm:pt>
    <dgm:pt modelId="{C9E4A49C-245E-4A1A-86A2-614882EFAA1F}" type="pres">
      <dgm:prSet presAssocID="{FBFEAA04-A50B-43CD-9625-14C75D6E2645}" presName="hierChild4" presStyleCnt="0"/>
      <dgm:spPr/>
    </dgm:pt>
    <dgm:pt modelId="{FD75CBDF-598B-44DB-B0BB-BFC5A3290A84}" type="pres">
      <dgm:prSet presAssocID="{FBFEAA04-A50B-43CD-9625-14C75D6E2645}" presName="hierChild5" presStyleCnt="0"/>
      <dgm:spPr/>
    </dgm:pt>
    <dgm:pt modelId="{D134BACD-8421-45F2-84F7-D53567DC833B}" type="pres">
      <dgm:prSet presAssocID="{E42FFBAA-222C-48E0-8C14-B304AEA61C4F}" presName="Name37" presStyleLbl="parChTrans1D3" presStyleIdx="4" presStyleCnt="6"/>
      <dgm:spPr/>
      <dgm:t>
        <a:bodyPr/>
        <a:lstStyle/>
        <a:p>
          <a:endParaRPr lang="de-DE"/>
        </a:p>
      </dgm:t>
    </dgm:pt>
    <dgm:pt modelId="{9A9B84F7-590C-4C25-BCB4-F73C902BC18A}" type="pres">
      <dgm:prSet presAssocID="{4FDF0CA8-2287-418E-960B-6724176B10A6}" presName="hierRoot2" presStyleCnt="0">
        <dgm:presLayoutVars>
          <dgm:hierBranch val="init"/>
        </dgm:presLayoutVars>
      </dgm:prSet>
      <dgm:spPr/>
    </dgm:pt>
    <dgm:pt modelId="{69E1FD10-283E-40B9-9521-A7A7C08BBFF8}" type="pres">
      <dgm:prSet presAssocID="{4FDF0CA8-2287-418E-960B-6724176B10A6}" presName="rootComposite" presStyleCnt="0"/>
      <dgm:spPr/>
    </dgm:pt>
    <dgm:pt modelId="{3F8F3CD9-3958-4009-A5B4-AA79FEBECC74}" type="pres">
      <dgm:prSet presAssocID="{4FDF0CA8-2287-418E-960B-6724176B10A6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4B873BA-07B9-4ED6-81D7-ADF131EDE220}" type="pres">
      <dgm:prSet presAssocID="{4FDF0CA8-2287-418E-960B-6724176B10A6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D555705-EFE6-4538-AAC6-8E0F669BA3F3}" type="pres">
      <dgm:prSet presAssocID="{4FDF0CA8-2287-418E-960B-6724176B10A6}" presName="rootConnector" presStyleLbl="node3" presStyleIdx="0" presStyleCnt="0"/>
      <dgm:spPr/>
      <dgm:t>
        <a:bodyPr/>
        <a:lstStyle/>
        <a:p>
          <a:endParaRPr lang="de-DE"/>
        </a:p>
      </dgm:t>
    </dgm:pt>
    <dgm:pt modelId="{0ABA9AD4-7D7A-4DE3-B28A-DB64C6D721E2}" type="pres">
      <dgm:prSet presAssocID="{4FDF0CA8-2287-418E-960B-6724176B10A6}" presName="hierChild4" presStyleCnt="0"/>
      <dgm:spPr/>
    </dgm:pt>
    <dgm:pt modelId="{AAE75370-2090-42BA-9476-EE0DE33ABA95}" type="pres">
      <dgm:prSet presAssocID="{4FDF0CA8-2287-418E-960B-6724176B10A6}" presName="hierChild5" presStyleCnt="0"/>
      <dgm:spPr/>
    </dgm:pt>
    <dgm:pt modelId="{78092EF3-0C80-4DC4-9BE0-FBB3D88D638E}" type="pres">
      <dgm:prSet presAssocID="{6EA4DDCA-C7F4-4A8B-89D1-8A2F5168B542}" presName="Name37" presStyleLbl="parChTrans1D3" presStyleIdx="5" presStyleCnt="6"/>
      <dgm:spPr/>
      <dgm:t>
        <a:bodyPr/>
        <a:lstStyle/>
        <a:p>
          <a:endParaRPr lang="de-DE"/>
        </a:p>
      </dgm:t>
    </dgm:pt>
    <dgm:pt modelId="{0956845D-FDF9-4059-AC1E-29D199204DF7}" type="pres">
      <dgm:prSet presAssocID="{02759B89-D63F-4A61-9C39-3502FDCCC7A8}" presName="hierRoot2" presStyleCnt="0">
        <dgm:presLayoutVars>
          <dgm:hierBranch val="init"/>
        </dgm:presLayoutVars>
      </dgm:prSet>
      <dgm:spPr/>
    </dgm:pt>
    <dgm:pt modelId="{1D1E5626-1423-4CB4-A97A-35EA905A9727}" type="pres">
      <dgm:prSet presAssocID="{02759B89-D63F-4A61-9C39-3502FDCCC7A8}" presName="rootComposite" presStyleCnt="0"/>
      <dgm:spPr/>
    </dgm:pt>
    <dgm:pt modelId="{7830DB44-7B1C-4589-AC96-5F2823D35D87}" type="pres">
      <dgm:prSet presAssocID="{02759B89-D63F-4A61-9C39-3502FDCCC7A8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D7DFCBD-2B6A-4869-AE31-2AC5FE6DEA01}" type="pres">
      <dgm:prSet presAssocID="{02759B89-D63F-4A61-9C39-3502FDCCC7A8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B773FB5C-9DAA-4137-97D4-B2172E2B9B7D}" type="pres">
      <dgm:prSet presAssocID="{02759B89-D63F-4A61-9C39-3502FDCCC7A8}" presName="rootConnector" presStyleLbl="node3" presStyleIdx="0" presStyleCnt="0"/>
      <dgm:spPr/>
      <dgm:t>
        <a:bodyPr/>
        <a:lstStyle/>
        <a:p>
          <a:endParaRPr lang="de-DE"/>
        </a:p>
      </dgm:t>
    </dgm:pt>
    <dgm:pt modelId="{97F9124B-DF55-44E4-91C6-7980AE78DFD3}" type="pres">
      <dgm:prSet presAssocID="{02759B89-D63F-4A61-9C39-3502FDCCC7A8}" presName="hierChild4" presStyleCnt="0"/>
      <dgm:spPr/>
    </dgm:pt>
    <dgm:pt modelId="{1BD23E74-EEE2-4738-8BC2-BDC7DBDF34B1}" type="pres">
      <dgm:prSet presAssocID="{02759B89-D63F-4A61-9C39-3502FDCCC7A8}" presName="hierChild5" presStyleCnt="0"/>
      <dgm:spPr/>
    </dgm:pt>
    <dgm:pt modelId="{1994923D-3C4A-4BA0-B70D-02529C1657FD}" type="pres">
      <dgm:prSet presAssocID="{45AE3D10-A05E-4C15-8766-BBF3590CBA34}" presName="hierChild5" presStyleCnt="0"/>
      <dgm:spPr/>
    </dgm:pt>
    <dgm:pt modelId="{45CFDCB7-C312-476E-BEEF-2E21591910E5}" type="pres">
      <dgm:prSet presAssocID="{42A6631B-5753-4E18-A3CD-34BE2368D62A}" presName="hierChild3" presStyleCnt="0"/>
      <dgm:spPr/>
    </dgm:pt>
  </dgm:ptLst>
  <dgm:cxnLst>
    <dgm:cxn modelId="{BDC90368-C350-4815-AB8C-61BD6991F03F}" type="presOf" srcId="{747630F2-F903-4102-A4D0-A6A3FA87C105}" destId="{F6AF4A60-A7BC-4571-A7FE-0F139B04EC95}" srcOrd="0" destOrd="0" presId="urn:microsoft.com/office/officeart/2008/layout/NameandTitleOrganizationalChart"/>
    <dgm:cxn modelId="{6AE7CA8E-9D39-4CEE-B512-AE7ED0156E76}" type="presOf" srcId="{45AE3D10-A05E-4C15-8766-BBF3590CBA34}" destId="{75FFC9F2-EB60-4C42-AE51-0AA09DB25D6C}" srcOrd="0" destOrd="0" presId="urn:microsoft.com/office/officeart/2008/layout/NameandTitleOrganizationalChart"/>
    <dgm:cxn modelId="{39DA6FC3-35C3-4554-9B92-FA12CCC195EF}" type="presOf" srcId="{F1B2E153-9A0A-4CBA-917A-E070A48F1392}" destId="{8CD72442-34D8-4379-8192-90D34DE1CB1B}" srcOrd="0" destOrd="0" presId="urn:microsoft.com/office/officeart/2008/layout/NameandTitleOrganizationalChart"/>
    <dgm:cxn modelId="{146F8CD8-9960-45DE-BC00-CF3232551076}" type="presOf" srcId="{02759B89-D63F-4A61-9C39-3502FDCCC7A8}" destId="{B773FB5C-9DAA-4137-97D4-B2172E2B9B7D}" srcOrd="1" destOrd="0" presId="urn:microsoft.com/office/officeart/2008/layout/NameandTitleOrganizationalChart"/>
    <dgm:cxn modelId="{8B6791A5-D60C-4D0B-996A-BD4112B20D13}" srcId="{45AE3D10-A05E-4C15-8766-BBF3590CBA34}" destId="{4FDF0CA8-2287-418E-960B-6724176B10A6}" srcOrd="1" destOrd="0" parTransId="{E42FFBAA-222C-48E0-8C14-B304AEA61C4F}" sibTransId="{29EC4953-4899-4DE4-A31D-2033099C0F47}"/>
    <dgm:cxn modelId="{22E0DE79-8C03-4B5A-8D48-01A092619C78}" srcId="{42A6631B-5753-4E18-A3CD-34BE2368D62A}" destId="{4B147F80-4967-4831-B165-D55D3867AF73}" srcOrd="0" destOrd="0" parTransId="{25EE9968-BF57-4B8C-BB3E-092881A1BCAA}" sibTransId="{6ECBBDED-2BB5-4798-8B64-00431166859A}"/>
    <dgm:cxn modelId="{F39B170B-A319-4295-9A2F-A2B4309BEDAC}" type="presOf" srcId="{6ECBBDED-2BB5-4798-8B64-00431166859A}" destId="{B5AD9989-E19F-4EE7-93B3-32E9B0CBE02F}" srcOrd="0" destOrd="0" presId="urn:microsoft.com/office/officeart/2008/layout/NameandTitleOrganizationalChart"/>
    <dgm:cxn modelId="{685C381E-63F4-4625-9634-EC766FF1FB64}" type="presOf" srcId="{4FDF0CA8-2287-418E-960B-6724176B10A6}" destId="{3F8F3CD9-3958-4009-A5B4-AA79FEBECC74}" srcOrd="0" destOrd="0" presId="urn:microsoft.com/office/officeart/2008/layout/NameandTitleOrganizationalChart"/>
    <dgm:cxn modelId="{231B106F-282E-4D31-8F26-E34DF15C84AF}" type="presOf" srcId="{80EB33B2-CB4D-4FE9-B9A0-6E4DB5047D50}" destId="{2BF2B859-DC76-43F7-B096-61991CE2F9E7}" srcOrd="0" destOrd="0" presId="urn:microsoft.com/office/officeart/2008/layout/NameandTitleOrganizationalChart"/>
    <dgm:cxn modelId="{940A7357-ADF9-47CD-A775-EC0F067BA41A}" type="presOf" srcId="{E7A78211-15EA-4438-B112-3B5BAD02355B}" destId="{2D7F4A85-EF01-42A3-A013-9439060DB076}" srcOrd="0" destOrd="0" presId="urn:microsoft.com/office/officeart/2008/layout/NameandTitleOrganizationalChart"/>
    <dgm:cxn modelId="{1F602C34-6552-45A6-AE10-8F301362D787}" type="presOf" srcId="{FBFEAA04-A50B-43CD-9625-14C75D6E2645}" destId="{59AEEC59-5E59-4741-BB42-952D138DE353}" srcOrd="0" destOrd="0" presId="urn:microsoft.com/office/officeart/2008/layout/NameandTitleOrganizationalChart"/>
    <dgm:cxn modelId="{87E1307B-4B50-4882-A020-8E58B47C50AE}" type="presOf" srcId="{4B147F80-4967-4831-B165-D55D3867AF73}" destId="{974D2D72-D4B5-4079-B52B-5C21058E1BFD}" srcOrd="0" destOrd="0" presId="urn:microsoft.com/office/officeart/2008/layout/NameandTitleOrganizationalChart"/>
    <dgm:cxn modelId="{B2772295-F4EF-4547-8F47-63D0132D9BB0}" srcId="{4B147F80-4967-4831-B165-D55D3867AF73}" destId="{B32BD4FC-45E8-4052-BE55-86F684F65653}" srcOrd="2" destOrd="0" parTransId="{E7A78211-15EA-4438-B112-3B5BAD02355B}" sibTransId="{91F13E53-AFAE-4795-9D4D-D9336F0A02F4}"/>
    <dgm:cxn modelId="{3B2AABE9-74ED-46A6-B88E-096A31E67963}" type="presOf" srcId="{6EA4DDCA-C7F4-4A8B-89D1-8A2F5168B542}" destId="{78092EF3-0C80-4DC4-9BE0-FBB3D88D638E}" srcOrd="0" destOrd="0" presId="urn:microsoft.com/office/officeart/2008/layout/NameandTitleOrganizationalChart"/>
    <dgm:cxn modelId="{3CA7AD97-DE7A-4A48-AD6F-85B4850A3C2E}" type="presOf" srcId="{45AE3D10-A05E-4C15-8766-BBF3590CBA34}" destId="{644F9B0F-E64B-4505-B265-8089434BFBAD}" srcOrd="1" destOrd="0" presId="urn:microsoft.com/office/officeart/2008/layout/NameandTitleOrganizationalChart"/>
    <dgm:cxn modelId="{C26F8197-4FE6-4C51-BEAB-647D496B6E6A}" type="presOf" srcId="{929F9E47-1C84-449C-8197-43C19FD84BE3}" destId="{A1EC7DBB-A9B5-460E-B537-5DB231291D50}" srcOrd="0" destOrd="0" presId="urn:microsoft.com/office/officeart/2008/layout/NameandTitleOrganizationalChart"/>
    <dgm:cxn modelId="{FE4955B4-97AC-4262-A624-86CED6242BB7}" type="presOf" srcId="{29EC4953-4899-4DE4-A31D-2033099C0F47}" destId="{24B873BA-07B9-4ED6-81D7-ADF131EDE220}" srcOrd="0" destOrd="0" presId="urn:microsoft.com/office/officeart/2008/layout/NameandTitleOrganizationalChart"/>
    <dgm:cxn modelId="{D5B428BF-3180-4E3F-A4F1-985D1EFEBC26}" type="presOf" srcId="{42A6631B-5753-4E18-A3CD-34BE2368D62A}" destId="{204E0528-85F5-4DBD-81DE-BFA8077DE04C}" srcOrd="0" destOrd="0" presId="urn:microsoft.com/office/officeart/2008/layout/NameandTitleOrganizationalChart"/>
    <dgm:cxn modelId="{BB039F5F-1B41-43B7-BD6A-22CEE4EC28C9}" type="presOf" srcId="{BC308359-BB70-4A5B-8861-0621EC83BBBF}" destId="{93E161D1-7E74-4731-A886-75C35B0D81BE}" srcOrd="0" destOrd="0" presId="urn:microsoft.com/office/officeart/2008/layout/NameandTitleOrganizationalChart"/>
    <dgm:cxn modelId="{CA610C11-1392-4950-B98A-12F61AD13BB1}" srcId="{4B147F80-4967-4831-B165-D55D3867AF73}" destId="{2FE3B05D-D483-4AA0-A262-8B76E1E2E20E}" srcOrd="0" destOrd="0" parTransId="{F1B2E153-9A0A-4CBA-917A-E070A48F1392}" sibTransId="{929F9E47-1C84-449C-8197-43C19FD84BE3}"/>
    <dgm:cxn modelId="{C9E5E3AD-B950-412E-989B-505EB6527661}" type="presOf" srcId="{91F13E53-AFAE-4795-9D4D-D9336F0A02F4}" destId="{6003DA59-BD85-49EF-9030-0FF0B26E7509}" srcOrd="0" destOrd="0" presId="urn:microsoft.com/office/officeart/2008/layout/NameandTitleOrganizationalChart"/>
    <dgm:cxn modelId="{930C6D83-24DC-4318-AFB8-31C39722DFE7}" type="presOf" srcId="{25EE9968-BF57-4B8C-BB3E-092881A1BCAA}" destId="{2127ED35-5EBE-416B-9926-69285DD9DBF5}" srcOrd="0" destOrd="0" presId="urn:microsoft.com/office/officeart/2008/layout/NameandTitleOrganizationalChart"/>
    <dgm:cxn modelId="{856EEAE4-F769-47D9-9F83-59AF71238882}" type="presOf" srcId="{F4F63519-C8D6-4824-A5F1-03B236AB2A1E}" destId="{91666D31-DA48-499A-817D-B1C0E88A8C69}" srcOrd="0" destOrd="0" presId="urn:microsoft.com/office/officeart/2008/layout/NameandTitleOrganizationalChart"/>
    <dgm:cxn modelId="{9E1D1D74-0C1D-44AD-AE35-8355A99B29F2}" type="presOf" srcId="{E42FFBAA-222C-48E0-8C14-B304AEA61C4F}" destId="{D134BACD-8421-45F2-84F7-D53567DC833B}" srcOrd="0" destOrd="0" presId="urn:microsoft.com/office/officeart/2008/layout/NameandTitleOrganizationalChart"/>
    <dgm:cxn modelId="{17D28D9B-8EDD-4444-BD9C-5D86301131C2}" type="presOf" srcId="{09ECC4F3-2C0D-45FE-9896-9CF47AD56EB3}" destId="{7D7DFCBD-2B6A-4869-AE31-2AC5FE6DEA01}" srcOrd="0" destOrd="0" presId="urn:microsoft.com/office/officeart/2008/layout/NameandTitleOrganizationalChart"/>
    <dgm:cxn modelId="{E1F2A1B1-B80B-4E37-BC3A-60888B378B79}" type="presOf" srcId="{4FDF0CA8-2287-418E-960B-6724176B10A6}" destId="{6D555705-EFE6-4538-AAC6-8E0F669BA3F3}" srcOrd="1" destOrd="0" presId="urn:microsoft.com/office/officeart/2008/layout/NameandTitleOrganizationalChart"/>
    <dgm:cxn modelId="{EE165115-0D93-46F1-AC01-8F52150D4A75}" type="presOf" srcId="{FBFEAA04-A50B-43CD-9625-14C75D6E2645}" destId="{94E046DB-0B81-4594-AAFD-1F89644554F0}" srcOrd="1" destOrd="0" presId="urn:microsoft.com/office/officeart/2008/layout/NameandTitleOrganizationalChart"/>
    <dgm:cxn modelId="{8F7E0475-678D-428F-AAB7-096BE6F0ED6A}" type="presOf" srcId="{4B147F80-4967-4831-B165-D55D3867AF73}" destId="{081C8921-36C6-41FE-8DF3-9B1F0DEB3D25}" srcOrd="1" destOrd="0" presId="urn:microsoft.com/office/officeart/2008/layout/NameandTitleOrganizationalChart"/>
    <dgm:cxn modelId="{8AC8028E-A0D5-4E77-9A03-DF3D70F11178}" srcId="{42A6631B-5753-4E18-A3CD-34BE2368D62A}" destId="{45AE3D10-A05E-4C15-8766-BBF3590CBA34}" srcOrd="1" destOrd="0" parTransId="{D5C77E83-0162-407B-B5B1-74BB106BCC21}" sibTransId="{80EB33B2-CB4D-4FE9-B9A0-6E4DB5047D50}"/>
    <dgm:cxn modelId="{98ADBC59-1C01-42FA-96A9-945BE8453E1E}" srcId="{45AE3D10-A05E-4C15-8766-BBF3590CBA34}" destId="{FBFEAA04-A50B-43CD-9625-14C75D6E2645}" srcOrd="0" destOrd="0" parTransId="{848A9F19-76B0-4E6D-8B16-5D6C04921D10}" sibTransId="{3493FE4E-CF83-41C8-A380-CEB1EEEC83FB}"/>
    <dgm:cxn modelId="{1880911A-33FB-4543-A731-B9254C89EF60}" type="presOf" srcId="{848A9F19-76B0-4E6D-8B16-5D6C04921D10}" destId="{C17F3E05-679B-440A-B0CE-1CFC85A293A7}" srcOrd="0" destOrd="0" presId="urn:microsoft.com/office/officeart/2008/layout/NameandTitleOrganizationalChart"/>
    <dgm:cxn modelId="{F51358EE-B978-4DE5-87E8-3B33A3565DCD}" type="presOf" srcId="{D5C77E83-0162-407B-B5B1-74BB106BCC21}" destId="{176EB655-EF52-456B-AD75-31E5E92F57B6}" srcOrd="0" destOrd="0" presId="urn:microsoft.com/office/officeart/2008/layout/NameandTitleOrganizationalChart"/>
    <dgm:cxn modelId="{5B2D3C56-89B1-472E-86A1-105EBC863A61}" type="presOf" srcId="{2FE3B05D-D483-4AA0-A262-8B76E1E2E20E}" destId="{F6F78533-0B55-4ABC-A548-C2335EDAC7CB}" srcOrd="0" destOrd="0" presId="urn:microsoft.com/office/officeart/2008/layout/NameandTitleOrganizationalChart"/>
    <dgm:cxn modelId="{3592F9D6-2DD0-43C9-929D-3537B35B3FF7}" type="presOf" srcId="{B32BD4FC-45E8-4052-BE55-86F684F65653}" destId="{37AD98AC-13E0-4B30-AB2C-D057754559D5}" srcOrd="0" destOrd="0" presId="urn:microsoft.com/office/officeart/2008/layout/NameandTitleOrganizationalChart"/>
    <dgm:cxn modelId="{999C9997-EBC4-49F7-B496-DCCBE90E2D97}" srcId="{45AE3D10-A05E-4C15-8766-BBF3590CBA34}" destId="{02759B89-D63F-4A61-9C39-3502FDCCC7A8}" srcOrd="2" destOrd="0" parTransId="{6EA4DDCA-C7F4-4A8B-89D1-8A2F5168B542}" sibTransId="{09ECC4F3-2C0D-45FE-9896-9CF47AD56EB3}"/>
    <dgm:cxn modelId="{7D89CD1E-66F9-4806-AAEE-9C25235C60A1}" type="presOf" srcId="{2FE3B05D-D483-4AA0-A262-8B76E1E2E20E}" destId="{54CE5A94-0B15-413F-ACDB-2401DC33A9CF}" srcOrd="1" destOrd="0" presId="urn:microsoft.com/office/officeart/2008/layout/NameandTitleOrganizationalChart"/>
    <dgm:cxn modelId="{EC5D7586-771B-4FB3-A6CF-49045D9EFE17}" type="presOf" srcId="{B32BD4FC-45E8-4052-BE55-86F684F65653}" destId="{2B2485DA-705F-46B2-8AD2-7E61E1E46DA3}" srcOrd="1" destOrd="0" presId="urn:microsoft.com/office/officeart/2008/layout/NameandTitleOrganizationalChart"/>
    <dgm:cxn modelId="{9D9F0B0B-B1B7-4DBB-AD5D-3D3A9B6D86F4}" srcId="{4B147F80-4967-4831-B165-D55D3867AF73}" destId="{747630F2-F903-4102-A4D0-A6A3FA87C105}" srcOrd="1" destOrd="0" parTransId="{BC308359-BB70-4A5B-8861-0621EC83BBBF}" sibTransId="{8D06A704-630D-4BB1-A11C-B4B88D1FE1D7}"/>
    <dgm:cxn modelId="{6298BE04-D60F-4079-8399-E6F76D03B3BD}" type="presOf" srcId="{747630F2-F903-4102-A4D0-A6A3FA87C105}" destId="{15C9C39E-0259-4A68-9466-A30A3372F2B1}" srcOrd="1" destOrd="0" presId="urn:microsoft.com/office/officeart/2008/layout/NameandTitleOrganizationalChart"/>
    <dgm:cxn modelId="{B38022DE-854B-4CB2-A833-51A364F4BFFC}" type="presOf" srcId="{CCAE9C63-C760-42B0-98E4-9A70686BF60B}" destId="{3F3DFC32-86DB-4CB3-BF4A-06925D8C55C4}" srcOrd="0" destOrd="0" presId="urn:microsoft.com/office/officeart/2008/layout/NameandTitleOrganizationalChart"/>
    <dgm:cxn modelId="{10BA232A-8939-4427-A5E3-2C5D8FB91FB3}" type="presOf" srcId="{8D06A704-630D-4BB1-A11C-B4B88D1FE1D7}" destId="{A73E4A84-8CB0-4193-86E6-0533B5D44EB6}" srcOrd="0" destOrd="0" presId="urn:microsoft.com/office/officeart/2008/layout/NameandTitleOrganizationalChart"/>
    <dgm:cxn modelId="{A73146BF-B8C8-42BC-860D-EF77AC2FBB06}" type="presOf" srcId="{02759B89-D63F-4A61-9C39-3502FDCCC7A8}" destId="{7830DB44-7B1C-4589-AC96-5F2823D35D87}" srcOrd="0" destOrd="0" presId="urn:microsoft.com/office/officeart/2008/layout/NameandTitleOrganizationalChart"/>
    <dgm:cxn modelId="{5172DC2E-074C-42DF-A91A-F22AFE8D127E}" type="presOf" srcId="{42A6631B-5753-4E18-A3CD-34BE2368D62A}" destId="{15597899-7290-471E-A1D5-1762E038E079}" srcOrd="1" destOrd="0" presId="urn:microsoft.com/office/officeart/2008/layout/NameandTitleOrganizationalChart"/>
    <dgm:cxn modelId="{D9BB6621-A5E8-49FA-B2F1-B89F7568D29A}" srcId="{F4F63519-C8D6-4824-A5F1-03B236AB2A1E}" destId="{42A6631B-5753-4E18-A3CD-34BE2368D62A}" srcOrd="0" destOrd="0" parTransId="{782569AC-F5D6-4816-9325-69BC716E970F}" sibTransId="{CCAE9C63-C760-42B0-98E4-9A70686BF60B}"/>
    <dgm:cxn modelId="{241B3D15-C30F-4E53-9618-0C2FF29DDFF3}" type="presOf" srcId="{3493FE4E-CF83-41C8-A380-CEB1EEEC83FB}" destId="{605905E5-C2EE-4602-9414-D0DE19D8F4A0}" srcOrd="0" destOrd="0" presId="urn:microsoft.com/office/officeart/2008/layout/NameandTitleOrganizationalChart"/>
    <dgm:cxn modelId="{746755AB-4117-45A7-821E-1226C5DB99E4}" type="presParOf" srcId="{91666D31-DA48-499A-817D-B1C0E88A8C69}" destId="{69F68106-797E-4B57-B768-1A5331996344}" srcOrd="0" destOrd="0" presId="urn:microsoft.com/office/officeart/2008/layout/NameandTitleOrganizationalChart"/>
    <dgm:cxn modelId="{85F95BE5-FEC9-4428-A3AF-40FE2708DFCC}" type="presParOf" srcId="{69F68106-797E-4B57-B768-1A5331996344}" destId="{27A23F0C-D2C2-47B4-86EB-CA2C28AA7602}" srcOrd="0" destOrd="0" presId="urn:microsoft.com/office/officeart/2008/layout/NameandTitleOrganizationalChart"/>
    <dgm:cxn modelId="{0796874E-7909-41CD-988E-980A4AC54CB0}" type="presParOf" srcId="{27A23F0C-D2C2-47B4-86EB-CA2C28AA7602}" destId="{204E0528-85F5-4DBD-81DE-BFA8077DE04C}" srcOrd="0" destOrd="0" presId="urn:microsoft.com/office/officeart/2008/layout/NameandTitleOrganizationalChart"/>
    <dgm:cxn modelId="{097DF0AC-32FC-436B-818F-85433B83A61B}" type="presParOf" srcId="{27A23F0C-D2C2-47B4-86EB-CA2C28AA7602}" destId="{3F3DFC32-86DB-4CB3-BF4A-06925D8C55C4}" srcOrd="1" destOrd="0" presId="urn:microsoft.com/office/officeart/2008/layout/NameandTitleOrganizationalChart"/>
    <dgm:cxn modelId="{BDAC5545-93E3-4179-AFC2-3532A43B4471}" type="presParOf" srcId="{27A23F0C-D2C2-47B4-86EB-CA2C28AA7602}" destId="{15597899-7290-471E-A1D5-1762E038E079}" srcOrd="2" destOrd="0" presId="urn:microsoft.com/office/officeart/2008/layout/NameandTitleOrganizationalChart"/>
    <dgm:cxn modelId="{992AD587-B059-47B5-8D2F-08D6559BB53D}" type="presParOf" srcId="{69F68106-797E-4B57-B768-1A5331996344}" destId="{64DB1E75-FEA3-4E76-9968-53F0AC2CDDF2}" srcOrd="1" destOrd="0" presId="urn:microsoft.com/office/officeart/2008/layout/NameandTitleOrganizationalChart"/>
    <dgm:cxn modelId="{D2F1820A-1894-4A1A-8108-64A6E72A5502}" type="presParOf" srcId="{64DB1E75-FEA3-4E76-9968-53F0AC2CDDF2}" destId="{2127ED35-5EBE-416B-9926-69285DD9DBF5}" srcOrd="0" destOrd="0" presId="urn:microsoft.com/office/officeart/2008/layout/NameandTitleOrganizationalChart"/>
    <dgm:cxn modelId="{B03ED1E1-372F-4C12-AA80-4E8204284A89}" type="presParOf" srcId="{64DB1E75-FEA3-4E76-9968-53F0AC2CDDF2}" destId="{1F194709-46E0-418B-AB10-9C4388931F3E}" srcOrd="1" destOrd="0" presId="urn:microsoft.com/office/officeart/2008/layout/NameandTitleOrganizationalChart"/>
    <dgm:cxn modelId="{07662179-A1D2-44E9-81C2-1DA3B8A8C0AA}" type="presParOf" srcId="{1F194709-46E0-418B-AB10-9C4388931F3E}" destId="{49B71CD1-5056-44B1-A59A-0FA5D0B2C5C3}" srcOrd="0" destOrd="0" presId="urn:microsoft.com/office/officeart/2008/layout/NameandTitleOrganizationalChart"/>
    <dgm:cxn modelId="{41197DF7-3C1B-41F6-8981-7ACD3035AED8}" type="presParOf" srcId="{49B71CD1-5056-44B1-A59A-0FA5D0B2C5C3}" destId="{974D2D72-D4B5-4079-B52B-5C21058E1BFD}" srcOrd="0" destOrd="0" presId="urn:microsoft.com/office/officeart/2008/layout/NameandTitleOrganizationalChart"/>
    <dgm:cxn modelId="{55C765EF-319F-4AF9-ADE8-878F69CE2F40}" type="presParOf" srcId="{49B71CD1-5056-44B1-A59A-0FA5D0B2C5C3}" destId="{B5AD9989-E19F-4EE7-93B3-32E9B0CBE02F}" srcOrd="1" destOrd="0" presId="urn:microsoft.com/office/officeart/2008/layout/NameandTitleOrganizationalChart"/>
    <dgm:cxn modelId="{46119CE1-33A9-4094-9589-0BDC6A39798F}" type="presParOf" srcId="{49B71CD1-5056-44B1-A59A-0FA5D0B2C5C3}" destId="{081C8921-36C6-41FE-8DF3-9B1F0DEB3D25}" srcOrd="2" destOrd="0" presId="urn:microsoft.com/office/officeart/2008/layout/NameandTitleOrganizationalChart"/>
    <dgm:cxn modelId="{10254184-CCF5-4B11-8273-76C3B82EED14}" type="presParOf" srcId="{1F194709-46E0-418B-AB10-9C4388931F3E}" destId="{4BBB37F5-887F-428F-82BE-5AD6F0A32C62}" srcOrd="1" destOrd="0" presId="urn:microsoft.com/office/officeart/2008/layout/NameandTitleOrganizationalChart"/>
    <dgm:cxn modelId="{3CF2D60F-8978-4B36-A33D-4804182E34B5}" type="presParOf" srcId="{4BBB37F5-887F-428F-82BE-5AD6F0A32C62}" destId="{8CD72442-34D8-4379-8192-90D34DE1CB1B}" srcOrd="0" destOrd="0" presId="urn:microsoft.com/office/officeart/2008/layout/NameandTitleOrganizationalChart"/>
    <dgm:cxn modelId="{D4E27E73-2CBF-497A-BE73-2D403CC5DB86}" type="presParOf" srcId="{4BBB37F5-887F-428F-82BE-5AD6F0A32C62}" destId="{8CF6F4B7-32D7-474A-B54A-1488218D4EA8}" srcOrd="1" destOrd="0" presId="urn:microsoft.com/office/officeart/2008/layout/NameandTitleOrganizationalChart"/>
    <dgm:cxn modelId="{D906955B-A6F5-4BD5-B0B1-448AEFDB6FAE}" type="presParOf" srcId="{8CF6F4B7-32D7-474A-B54A-1488218D4EA8}" destId="{FA55FA0F-DD76-47D8-8426-8F3DA2249F45}" srcOrd="0" destOrd="0" presId="urn:microsoft.com/office/officeart/2008/layout/NameandTitleOrganizationalChart"/>
    <dgm:cxn modelId="{54FD595E-8B4F-4F4E-95DE-A7FFE71804F6}" type="presParOf" srcId="{FA55FA0F-DD76-47D8-8426-8F3DA2249F45}" destId="{F6F78533-0B55-4ABC-A548-C2335EDAC7CB}" srcOrd="0" destOrd="0" presId="urn:microsoft.com/office/officeart/2008/layout/NameandTitleOrganizationalChart"/>
    <dgm:cxn modelId="{0C969FB8-EB44-4088-B9A8-8D40F9769275}" type="presParOf" srcId="{FA55FA0F-DD76-47D8-8426-8F3DA2249F45}" destId="{A1EC7DBB-A9B5-460E-B537-5DB231291D50}" srcOrd="1" destOrd="0" presId="urn:microsoft.com/office/officeart/2008/layout/NameandTitleOrganizationalChart"/>
    <dgm:cxn modelId="{AF6C2FB5-7055-47E7-BB81-9E79CB67E702}" type="presParOf" srcId="{FA55FA0F-DD76-47D8-8426-8F3DA2249F45}" destId="{54CE5A94-0B15-413F-ACDB-2401DC33A9CF}" srcOrd="2" destOrd="0" presId="urn:microsoft.com/office/officeart/2008/layout/NameandTitleOrganizationalChart"/>
    <dgm:cxn modelId="{0822F147-8B5F-4E8C-8C80-B99D9B15758C}" type="presParOf" srcId="{8CF6F4B7-32D7-474A-B54A-1488218D4EA8}" destId="{4254233F-AF37-4322-BC82-813091B9C648}" srcOrd="1" destOrd="0" presId="urn:microsoft.com/office/officeart/2008/layout/NameandTitleOrganizationalChart"/>
    <dgm:cxn modelId="{E62E9FC0-DC66-4F82-8A24-7568D29B0B8A}" type="presParOf" srcId="{8CF6F4B7-32D7-474A-B54A-1488218D4EA8}" destId="{59BD7ED2-B032-4D55-BD5B-0149ECDCA593}" srcOrd="2" destOrd="0" presId="urn:microsoft.com/office/officeart/2008/layout/NameandTitleOrganizationalChart"/>
    <dgm:cxn modelId="{F575A83C-395C-4A30-8295-062966327F9A}" type="presParOf" srcId="{4BBB37F5-887F-428F-82BE-5AD6F0A32C62}" destId="{93E161D1-7E74-4731-A886-75C35B0D81BE}" srcOrd="2" destOrd="0" presId="urn:microsoft.com/office/officeart/2008/layout/NameandTitleOrganizationalChart"/>
    <dgm:cxn modelId="{30F6D4AE-70D0-48C9-8B97-4144C7921F9B}" type="presParOf" srcId="{4BBB37F5-887F-428F-82BE-5AD6F0A32C62}" destId="{E31F7782-439C-48A7-8167-93A662826F92}" srcOrd="3" destOrd="0" presId="urn:microsoft.com/office/officeart/2008/layout/NameandTitleOrganizationalChart"/>
    <dgm:cxn modelId="{8EAD254A-57EB-42F3-82FC-098044379DA9}" type="presParOf" srcId="{E31F7782-439C-48A7-8167-93A662826F92}" destId="{9D90222B-2026-4CD0-A3E0-AF2C9CD4FF3A}" srcOrd="0" destOrd="0" presId="urn:microsoft.com/office/officeart/2008/layout/NameandTitleOrganizationalChart"/>
    <dgm:cxn modelId="{3B6DEE26-778D-480B-B451-813874BA872F}" type="presParOf" srcId="{9D90222B-2026-4CD0-A3E0-AF2C9CD4FF3A}" destId="{F6AF4A60-A7BC-4571-A7FE-0F139B04EC95}" srcOrd="0" destOrd="0" presId="urn:microsoft.com/office/officeart/2008/layout/NameandTitleOrganizationalChart"/>
    <dgm:cxn modelId="{786D9BA3-EB25-4A83-AB78-3F26CA845690}" type="presParOf" srcId="{9D90222B-2026-4CD0-A3E0-AF2C9CD4FF3A}" destId="{A73E4A84-8CB0-4193-86E6-0533B5D44EB6}" srcOrd="1" destOrd="0" presId="urn:microsoft.com/office/officeart/2008/layout/NameandTitleOrganizationalChart"/>
    <dgm:cxn modelId="{05DC5745-2844-4A4A-BE9B-FB6CF377AC16}" type="presParOf" srcId="{9D90222B-2026-4CD0-A3E0-AF2C9CD4FF3A}" destId="{15C9C39E-0259-4A68-9466-A30A3372F2B1}" srcOrd="2" destOrd="0" presId="urn:microsoft.com/office/officeart/2008/layout/NameandTitleOrganizationalChart"/>
    <dgm:cxn modelId="{C8298570-BD9E-45B3-87AD-53CEBD9EE9E3}" type="presParOf" srcId="{E31F7782-439C-48A7-8167-93A662826F92}" destId="{F3638402-6C59-475B-8D9B-E2242FB59C7C}" srcOrd="1" destOrd="0" presId="urn:microsoft.com/office/officeart/2008/layout/NameandTitleOrganizationalChart"/>
    <dgm:cxn modelId="{BF60C503-EDE0-487E-9E1B-8F0063ADB24B}" type="presParOf" srcId="{E31F7782-439C-48A7-8167-93A662826F92}" destId="{5DFD2AD2-D73F-4D8F-BB26-3DA0B4BA5634}" srcOrd="2" destOrd="0" presId="urn:microsoft.com/office/officeart/2008/layout/NameandTitleOrganizationalChart"/>
    <dgm:cxn modelId="{142BA68C-A236-4B07-ADD3-C7F91B048302}" type="presParOf" srcId="{4BBB37F5-887F-428F-82BE-5AD6F0A32C62}" destId="{2D7F4A85-EF01-42A3-A013-9439060DB076}" srcOrd="4" destOrd="0" presId="urn:microsoft.com/office/officeart/2008/layout/NameandTitleOrganizationalChart"/>
    <dgm:cxn modelId="{15DD4ADD-369B-49DC-903A-88ABFBF2557C}" type="presParOf" srcId="{4BBB37F5-887F-428F-82BE-5AD6F0A32C62}" destId="{5AE55FBD-E0DC-4E75-80A3-592C0F20B8EF}" srcOrd="5" destOrd="0" presId="urn:microsoft.com/office/officeart/2008/layout/NameandTitleOrganizationalChart"/>
    <dgm:cxn modelId="{7DD25D67-703D-4F07-82CC-9E624C72CB52}" type="presParOf" srcId="{5AE55FBD-E0DC-4E75-80A3-592C0F20B8EF}" destId="{BC5EA60F-BF6A-45D7-A02F-C33C5B468565}" srcOrd="0" destOrd="0" presId="urn:microsoft.com/office/officeart/2008/layout/NameandTitleOrganizationalChart"/>
    <dgm:cxn modelId="{EA0E5989-89BD-40F9-A6D0-5CD2B78D8A1C}" type="presParOf" srcId="{BC5EA60F-BF6A-45D7-A02F-C33C5B468565}" destId="{37AD98AC-13E0-4B30-AB2C-D057754559D5}" srcOrd="0" destOrd="0" presId="urn:microsoft.com/office/officeart/2008/layout/NameandTitleOrganizationalChart"/>
    <dgm:cxn modelId="{30CBE76B-425B-40F7-8B1C-15502E524486}" type="presParOf" srcId="{BC5EA60F-BF6A-45D7-A02F-C33C5B468565}" destId="{6003DA59-BD85-49EF-9030-0FF0B26E7509}" srcOrd="1" destOrd="0" presId="urn:microsoft.com/office/officeart/2008/layout/NameandTitleOrganizationalChart"/>
    <dgm:cxn modelId="{27C422DB-EF8F-4A88-A2A2-0118A9D6CF7A}" type="presParOf" srcId="{BC5EA60F-BF6A-45D7-A02F-C33C5B468565}" destId="{2B2485DA-705F-46B2-8AD2-7E61E1E46DA3}" srcOrd="2" destOrd="0" presId="urn:microsoft.com/office/officeart/2008/layout/NameandTitleOrganizationalChart"/>
    <dgm:cxn modelId="{E67DFD12-A17F-471E-8069-1E3B4C70762D}" type="presParOf" srcId="{5AE55FBD-E0DC-4E75-80A3-592C0F20B8EF}" destId="{124BFC3B-76E3-483F-9EDE-37A677E5A855}" srcOrd="1" destOrd="0" presId="urn:microsoft.com/office/officeart/2008/layout/NameandTitleOrganizationalChart"/>
    <dgm:cxn modelId="{40FE7805-0295-4194-B7C2-765766075CE2}" type="presParOf" srcId="{5AE55FBD-E0DC-4E75-80A3-592C0F20B8EF}" destId="{F07BC1AF-6C3D-4153-B322-CC9D9629A933}" srcOrd="2" destOrd="0" presId="urn:microsoft.com/office/officeart/2008/layout/NameandTitleOrganizationalChart"/>
    <dgm:cxn modelId="{A42934AF-78AC-4DA3-AD01-29CC460AA699}" type="presParOf" srcId="{1F194709-46E0-418B-AB10-9C4388931F3E}" destId="{9B648A57-1FE2-4081-B711-08CE839EE65C}" srcOrd="2" destOrd="0" presId="urn:microsoft.com/office/officeart/2008/layout/NameandTitleOrganizationalChart"/>
    <dgm:cxn modelId="{8D94306D-1CA0-4B0F-A073-BF3F0CD3818F}" type="presParOf" srcId="{64DB1E75-FEA3-4E76-9968-53F0AC2CDDF2}" destId="{176EB655-EF52-456B-AD75-31E5E92F57B6}" srcOrd="2" destOrd="0" presId="urn:microsoft.com/office/officeart/2008/layout/NameandTitleOrganizationalChart"/>
    <dgm:cxn modelId="{26E81F2A-114B-48E6-BE7E-D9CEB9884D32}" type="presParOf" srcId="{64DB1E75-FEA3-4E76-9968-53F0AC2CDDF2}" destId="{83C379DA-92F4-4C6E-928E-C63B33A715F9}" srcOrd="3" destOrd="0" presId="urn:microsoft.com/office/officeart/2008/layout/NameandTitleOrganizationalChart"/>
    <dgm:cxn modelId="{C948E53B-DDE2-4E4F-B90F-3B02DE03EFE2}" type="presParOf" srcId="{83C379DA-92F4-4C6E-928E-C63B33A715F9}" destId="{9ED5E2E3-E4BC-4077-A9A0-A516F8D53048}" srcOrd="0" destOrd="0" presId="urn:microsoft.com/office/officeart/2008/layout/NameandTitleOrganizationalChart"/>
    <dgm:cxn modelId="{1459D3C4-086E-4206-BFF2-5B041FA6692D}" type="presParOf" srcId="{9ED5E2E3-E4BC-4077-A9A0-A516F8D53048}" destId="{75FFC9F2-EB60-4C42-AE51-0AA09DB25D6C}" srcOrd="0" destOrd="0" presId="urn:microsoft.com/office/officeart/2008/layout/NameandTitleOrganizationalChart"/>
    <dgm:cxn modelId="{5929454C-AB5C-433E-A31B-09E18887488D}" type="presParOf" srcId="{9ED5E2E3-E4BC-4077-A9A0-A516F8D53048}" destId="{2BF2B859-DC76-43F7-B096-61991CE2F9E7}" srcOrd="1" destOrd="0" presId="urn:microsoft.com/office/officeart/2008/layout/NameandTitleOrganizationalChart"/>
    <dgm:cxn modelId="{A208E607-6FF5-42DD-9DCB-3F0BAF33335B}" type="presParOf" srcId="{9ED5E2E3-E4BC-4077-A9A0-A516F8D53048}" destId="{644F9B0F-E64B-4505-B265-8089434BFBAD}" srcOrd="2" destOrd="0" presId="urn:microsoft.com/office/officeart/2008/layout/NameandTitleOrganizationalChart"/>
    <dgm:cxn modelId="{307F8130-CE0A-479B-8997-D4B735BE83EE}" type="presParOf" srcId="{83C379DA-92F4-4C6E-928E-C63B33A715F9}" destId="{86790F4C-C12C-4213-811B-3C1B2A4E1EA0}" srcOrd="1" destOrd="0" presId="urn:microsoft.com/office/officeart/2008/layout/NameandTitleOrganizationalChart"/>
    <dgm:cxn modelId="{86595E38-496F-421A-BF9D-6447FC981379}" type="presParOf" srcId="{86790F4C-C12C-4213-811B-3C1B2A4E1EA0}" destId="{C17F3E05-679B-440A-B0CE-1CFC85A293A7}" srcOrd="0" destOrd="0" presId="urn:microsoft.com/office/officeart/2008/layout/NameandTitleOrganizationalChart"/>
    <dgm:cxn modelId="{799AB862-529A-486B-BB46-E94016CE8A84}" type="presParOf" srcId="{86790F4C-C12C-4213-811B-3C1B2A4E1EA0}" destId="{3978DBC8-2844-4B9F-A914-4CC29912571D}" srcOrd="1" destOrd="0" presId="urn:microsoft.com/office/officeart/2008/layout/NameandTitleOrganizationalChart"/>
    <dgm:cxn modelId="{87CF040D-29CA-4B4D-B0F9-0FE996CF7052}" type="presParOf" srcId="{3978DBC8-2844-4B9F-A914-4CC29912571D}" destId="{37F4DD81-634C-4F5D-85C6-5E4B1A1CED98}" srcOrd="0" destOrd="0" presId="urn:microsoft.com/office/officeart/2008/layout/NameandTitleOrganizationalChart"/>
    <dgm:cxn modelId="{BF493999-0D86-46C7-A72F-33759D3F91D2}" type="presParOf" srcId="{37F4DD81-634C-4F5D-85C6-5E4B1A1CED98}" destId="{59AEEC59-5E59-4741-BB42-952D138DE353}" srcOrd="0" destOrd="0" presId="urn:microsoft.com/office/officeart/2008/layout/NameandTitleOrganizationalChart"/>
    <dgm:cxn modelId="{7F6F42BC-BA1B-40BD-A15E-7B180D54C03C}" type="presParOf" srcId="{37F4DD81-634C-4F5D-85C6-5E4B1A1CED98}" destId="{605905E5-C2EE-4602-9414-D0DE19D8F4A0}" srcOrd="1" destOrd="0" presId="urn:microsoft.com/office/officeart/2008/layout/NameandTitleOrganizationalChart"/>
    <dgm:cxn modelId="{5565D802-2C73-4E9C-9A81-D74E7AB26730}" type="presParOf" srcId="{37F4DD81-634C-4F5D-85C6-5E4B1A1CED98}" destId="{94E046DB-0B81-4594-AAFD-1F89644554F0}" srcOrd="2" destOrd="0" presId="urn:microsoft.com/office/officeart/2008/layout/NameandTitleOrganizationalChart"/>
    <dgm:cxn modelId="{81E3FAA7-A239-42A2-891A-91A3B71694BC}" type="presParOf" srcId="{3978DBC8-2844-4B9F-A914-4CC29912571D}" destId="{C9E4A49C-245E-4A1A-86A2-614882EFAA1F}" srcOrd="1" destOrd="0" presId="urn:microsoft.com/office/officeart/2008/layout/NameandTitleOrganizationalChart"/>
    <dgm:cxn modelId="{B0A6B4E6-EAC7-4647-A182-EA839AC4BF2B}" type="presParOf" srcId="{3978DBC8-2844-4B9F-A914-4CC29912571D}" destId="{FD75CBDF-598B-44DB-B0BB-BFC5A3290A84}" srcOrd="2" destOrd="0" presId="urn:microsoft.com/office/officeart/2008/layout/NameandTitleOrganizationalChart"/>
    <dgm:cxn modelId="{307B73A7-CB45-4835-9734-A8AE91645731}" type="presParOf" srcId="{86790F4C-C12C-4213-811B-3C1B2A4E1EA0}" destId="{D134BACD-8421-45F2-84F7-D53567DC833B}" srcOrd="2" destOrd="0" presId="urn:microsoft.com/office/officeart/2008/layout/NameandTitleOrganizationalChart"/>
    <dgm:cxn modelId="{AFE97765-5F99-476C-A531-26B6E42C7ABB}" type="presParOf" srcId="{86790F4C-C12C-4213-811B-3C1B2A4E1EA0}" destId="{9A9B84F7-590C-4C25-BCB4-F73C902BC18A}" srcOrd="3" destOrd="0" presId="urn:microsoft.com/office/officeart/2008/layout/NameandTitleOrganizationalChart"/>
    <dgm:cxn modelId="{AAD41CF7-FFDF-4B8D-9B31-8C325B77DCFB}" type="presParOf" srcId="{9A9B84F7-590C-4C25-BCB4-F73C902BC18A}" destId="{69E1FD10-283E-40B9-9521-A7A7C08BBFF8}" srcOrd="0" destOrd="0" presId="urn:microsoft.com/office/officeart/2008/layout/NameandTitleOrganizationalChart"/>
    <dgm:cxn modelId="{CCD27212-C61D-4045-AA5D-40CB88C19E57}" type="presParOf" srcId="{69E1FD10-283E-40B9-9521-A7A7C08BBFF8}" destId="{3F8F3CD9-3958-4009-A5B4-AA79FEBECC74}" srcOrd="0" destOrd="0" presId="urn:microsoft.com/office/officeart/2008/layout/NameandTitleOrganizationalChart"/>
    <dgm:cxn modelId="{2F31BCE4-624A-4307-A90F-55AE849406A5}" type="presParOf" srcId="{69E1FD10-283E-40B9-9521-A7A7C08BBFF8}" destId="{24B873BA-07B9-4ED6-81D7-ADF131EDE220}" srcOrd="1" destOrd="0" presId="urn:microsoft.com/office/officeart/2008/layout/NameandTitleOrganizationalChart"/>
    <dgm:cxn modelId="{E781216B-D628-4B6E-8183-E11F468953DD}" type="presParOf" srcId="{69E1FD10-283E-40B9-9521-A7A7C08BBFF8}" destId="{6D555705-EFE6-4538-AAC6-8E0F669BA3F3}" srcOrd="2" destOrd="0" presId="urn:microsoft.com/office/officeart/2008/layout/NameandTitleOrganizationalChart"/>
    <dgm:cxn modelId="{B128ACB4-7D5F-4D27-8318-B0E2E97F31CC}" type="presParOf" srcId="{9A9B84F7-590C-4C25-BCB4-F73C902BC18A}" destId="{0ABA9AD4-7D7A-4DE3-B28A-DB64C6D721E2}" srcOrd="1" destOrd="0" presId="urn:microsoft.com/office/officeart/2008/layout/NameandTitleOrganizationalChart"/>
    <dgm:cxn modelId="{059AEB6A-2432-4F68-B6E4-EB1F3E3165BA}" type="presParOf" srcId="{9A9B84F7-590C-4C25-BCB4-F73C902BC18A}" destId="{AAE75370-2090-42BA-9476-EE0DE33ABA95}" srcOrd="2" destOrd="0" presId="urn:microsoft.com/office/officeart/2008/layout/NameandTitleOrganizationalChart"/>
    <dgm:cxn modelId="{E16157BC-C296-476E-A8A2-0B87153F7150}" type="presParOf" srcId="{86790F4C-C12C-4213-811B-3C1B2A4E1EA0}" destId="{78092EF3-0C80-4DC4-9BE0-FBB3D88D638E}" srcOrd="4" destOrd="0" presId="urn:microsoft.com/office/officeart/2008/layout/NameandTitleOrganizationalChart"/>
    <dgm:cxn modelId="{62843C7F-3843-4B0A-B3DD-C4A3D53FA051}" type="presParOf" srcId="{86790F4C-C12C-4213-811B-3C1B2A4E1EA0}" destId="{0956845D-FDF9-4059-AC1E-29D199204DF7}" srcOrd="5" destOrd="0" presId="urn:microsoft.com/office/officeart/2008/layout/NameandTitleOrganizationalChart"/>
    <dgm:cxn modelId="{872D38CB-F7E4-4FF8-AB39-67E71DF57C07}" type="presParOf" srcId="{0956845D-FDF9-4059-AC1E-29D199204DF7}" destId="{1D1E5626-1423-4CB4-A97A-35EA905A9727}" srcOrd="0" destOrd="0" presId="urn:microsoft.com/office/officeart/2008/layout/NameandTitleOrganizationalChart"/>
    <dgm:cxn modelId="{BBFA57B6-8377-422A-97AC-C914A47A9809}" type="presParOf" srcId="{1D1E5626-1423-4CB4-A97A-35EA905A9727}" destId="{7830DB44-7B1C-4589-AC96-5F2823D35D87}" srcOrd="0" destOrd="0" presId="urn:microsoft.com/office/officeart/2008/layout/NameandTitleOrganizationalChart"/>
    <dgm:cxn modelId="{F86E2230-B13C-4DE6-82F0-F2402969161A}" type="presParOf" srcId="{1D1E5626-1423-4CB4-A97A-35EA905A9727}" destId="{7D7DFCBD-2B6A-4869-AE31-2AC5FE6DEA01}" srcOrd="1" destOrd="0" presId="urn:microsoft.com/office/officeart/2008/layout/NameandTitleOrganizationalChart"/>
    <dgm:cxn modelId="{41954CC2-8B60-457A-A461-5B45FE37441E}" type="presParOf" srcId="{1D1E5626-1423-4CB4-A97A-35EA905A9727}" destId="{B773FB5C-9DAA-4137-97D4-B2172E2B9B7D}" srcOrd="2" destOrd="0" presId="urn:microsoft.com/office/officeart/2008/layout/NameandTitleOrganizationalChart"/>
    <dgm:cxn modelId="{DC30E185-7546-4912-B582-A8CB056664CC}" type="presParOf" srcId="{0956845D-FDF9-4059-AC1E-29D199204DF7}" destId="{97F9124B-DF55-44E4-91C6-7980AE78DFD3}" srcOrd="1" destOrd="0" presId="urn:microsoft.com/office/officeart/2008/layout/NameandTitleOrganizationalChart"/>
    <dgm:cxn modelId="{44EA6807-2361-4981-90DD-637342461FD9}" type="presParOf" srcId="{0956845D-FDF9-4059-AC1E-29D199204DF7}" destId="{1BD23E74-EEE2-4738-8BC2-BDC7DBDF34B1}" srcOrd="2" destOrd="0" presId="urn:microsoft.com/office/officeart/2008/layout/NameandTitleOrganizationalChart"/>
    <dgm:cxn modelId="{E9EF8969-1669-4453-83E6-186F9B8C02FD}" type="presParOf" srcId="{83C379DA-92F4-4C6E-928E-C63B33A715F9}" destId="{1994923D-3C4A-4BA0-B70D-02529C1657FD}" srcOrd="2" destOrd="0" presId="urn:microsoft.com/office/officeart/2008/layout/NameandTitleOrganizationalChart"/>
    <dgm:cxn modelId="{E6DF749A-6809-45B1-85C0-7A7D3CC46AAF}" type="presParOf" srcId="{69F68106-797E-4B57-B768-1A5331996344}" destId="{45CFDCB7-C312-476E-BEEF-2E21591910E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44738-F319-4889-B5C3-643A2448C18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98FB64-983D-48D5-BC69-027C0B2D7677}">
      <dgm:prSet phldrT="[Text]"/>
      <dgm:spPr/>
      <dgm:t>
        <a:bodyPr/>
        <a:lstStyle/>
        <a:p>
          <a:r>
            <a:rPr lang="de-DE" dirty="0" smtClean="0"/>
            <a:t>Berechnung des Stundenplan</a:t>
          </a:r>
          <a:endParaRPr lang="de-DE" dirty="0"/>
        </a:p>
      </dgm:t>
    </dgm:pt>
    <dgm:pt modelId="{5A531609-FAC6-4FC4-8FEC-AEEADCEAC22B}" type="parTrans" cxnId="{97849E33-46EC-40B8-A936-F036461BD312}">
      <dgm:prSet/>
      <dgm:spPr/>
      <dgm:t>
        <a:bodyPr/>
        <a:lstStyle/>
        <a:p>
          <a:endParaRPr lang="de-DE"/>
        </a:p>
      </dgm:t>
    </dgm:pt>
    <dgm:pt modelId="{34AF801F-90CB-430C-8234-BD1F30A3BBC6}" type="sibTrans" cxnId="{97849E33-46EC-40B8-A936-F036461BD312}">
      <dgm:prSet/>
      <dgm:spPr/>
      <dgm:t>
        <a:bodyPr/>
        <a:lstStyle/>
        <a:p>
          <a:endParaRPr lang="de-DE"/>
        </a:p>
      </dgm:t>
    </dgm:pt>
    <dgm:pt modelId="{EF7628DA-CF13-4FFA-8405-E4515B1A48B6}">
      <dgm:prSet phldrT="[Text]"/>
      <dgm:spPr/>
      <dgm:t>
        <a:bodyPr/>
        <a:lstStyle/>
        <a:p>
          <a:r>
            <a:rPr lang="de-DE" dirty="0" err="1" smtClean="0"/>
            <a:t>Urplan</a:t>
          </a:r>
          <a:endParaRPr lang="de-DE" dirty="0"/>
        </a:p>
      </dgm:t>
    </dgm:pt>
    <dgm:pt modelId="{B8269F78-00C3-4504-8A4D-B75B7C39C29D}" type="parTrans" cxnId="{96AEF4F6-A02A-4888-A21A-86FE31225DA6}">
      <dgm:prSet/>
      <dgm:spPr/>
      <dgm:t>
        <a:bodyPr/>
        <a:lstStyle/>
        <a:p>
          <a:endParaRPr lang="de-DE"/>
        </a:p>
      </dgm:t>
    </dgm:pt>
    <dgm:pt modelId="{ED9A143B-A343-495A-80E9-54CF61500F5A}" type="sibTrans" cxnId="{96AEF4F6-A02A-4888-A21A-86FE31225DA6}">
      <dgm:prSet/>
      <dgm:spPr/>
      <dgm:t>
        <a:bodyPr/>
        <a:lstStyle/>
        <a:p>
          <a:endParaRPr lang="de-DE"/>
        </a:p>
      </dgm:t>
    </dgm:pt>
    <dgm:pt modelId="{970A1FA6-6CC3-4FBD-B3D1-7136DA21E978}">
      <dgm:prSet phldrT="[Text]"/>
      <dgm:spPr/>
      <dgm:t>
        <a:bodyPr/>
        <a:lstStyle/>
        <a:p>
          <a:r>
            <a:rPr lang="de-DE" dirty="0" smtClean="0"/>
            <a:t>Optimierung</a:t>
          </a:r>
          <a:endParaRPr lang="de-DE" dirty="0"/>
        </a:p>
      </dgm:t>
    </dgm:pt>
    <dgm:pt modelId="{B5E42850-3929-4F7B-9D02-2F1FFBFD7E30}" type="parTrans" cxnId="{06B35F83-D32F-43A6-8F05-236654BED0FC}">
      <dgm:prSet/>
      <dgm:spPr/>
      <dgm:t>
        <a:bodyPr/>
        <a:lstStyle/>
        <a:p>
          <a:endParaRPr lang="de-DE"/>
        </a:p>
      </dgm:t>
    </dgm:pt>
    <dgm:pt modelId="{257E841D-505A-4BD9-A8D4-6A8614C32919}" type="sibTrans" cxnId="{06B35F83-D32F-43A6-8F05-236654BED0FC}">
      <dgm:prSet/>
      <dgm:spPr/>
      <dgm:t>
        <a:bodyPr/>
        <a:lstStyle/>
        <a:p>
          <a:endParaRPr lang="de-DE"/>
        </a:p>
      </dgm:t>
    </dgm:pt>
    <dgm:pt modelId="{764DD4B6-E833-4D1F-A3A3-74C1A046B6B0}">
      <dgm:prSet phldrT="[Text]"/>
      <dgm:spPr/>
      <dgm:t>
        <a:bodyPr/>
        <a:lstStyle/>
        <a:p>
          <a:r>
            <a:rPr lang="de-DE" dirty="0" smtClean="0"/>
            <a:t>Neue Applikations-funktionen</a:t>
          </a:r>
          <a:endParaRPr lang="de-DE" dirty="0"/>
        </a:p>
      </dgm:t>
    </dgm:pt>
    <dgm:pt modelId="{092DD31F-5554-4CB9-BDAB-0442C264130D}" type="parTrans" cxnId="{48D46637-F14D-42F4-ABA7-C60D3DCF10A0}">
      <dgm:prSet/>
      <dgm:spPr/>
      <dgm:t>
        <a:bodyPr/>
        <a:lstStyle/>
        <a:p>
          <a:endParaRPr lang="de-DE"/>
        </a:p>
      </dgm:t>
    </dgm:pt>
    <dgm:pt modelId="{07FADA52-E5DC-431D-A861-7A180120FA2F}" type="sibTrans" cxnId="{48D46637-F14D-42F4-ABA7-C60D3DCF10A0}">
      <dgm:prSet/>
      <dgm:spPr/>
      <dgm:t>
        <a:bodyPr/>
        <a:lstStyle/>
        <a:p>
          <a:endParaRPr lang="de-DE"/>
        </a:p>
      </dgm:t>
    </dgm:pt>
    <dgm:pt modelId="{847577CC-E286-4265-AD20-33D861DCCCEB}" type="pres">
      <dgm:prSet presAssocID="{62844738-F319-4889-B5C3-643A2448C18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112F2FD-21D7-48F7-8D50-A1205FDEE7C0}" type="pres">
      <dgm:prSet presAssocID="{0698FB64-983D-48D5-BC69-027C0B2D7677}" presName="root1" presStyleCnt="0"/>
      <dgm:spPr/>
    </dgm:pt>
    <dgm:pt modelId="{25F847DC-1964-4965-B71B-B2A16DF0F4F7}" type="pres">
      <dgm:prSet presAssocID="{0698FB64-983D-48D5-BC69-027C0B2D767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501E0B-205C-416C-8CA0-B823E0EEBC0E}" type="pres">
      <dgm:prSet presAssocID="{0698FB64-983D-48D5-BC69-027C0B2D7677}" presName="level2hierChild" presStyleCnt="0"/>
      <dgm:spPr/>
    </dgm:pt>
    <dgm:pt modelId="{7AF697F1-ECEC-46D8-8C0F-77003A6EE70E}" type="pres">
      <dgm:prSet presAssocID="{B8269F78-00C3-4504-8A4D-B75B7C39C29D}" presName="conn2-1" presStyleLbl="parChTrans1D2" presStyleIdx="0" presStyleCnt="2"/>
      <dgm:spPr/>
      <dgm:t>
        <a:bodyPr/>
        <a:lstStyle/>
        <a:p>
          <a:endParaRPr lang="de-DE"/>
        </a:p>
      </dgm:t>
    </dgm:pt>
    <dgm:pt modelId="{7ED8256E-4FD9-4F02-B031-AB4FEF4ECF0B}" type="pres">
      <dgm:prSet presAssocID="{B8269F78-00C3-4504-8A4D-B75B7C39C29D}" presName="connTx" presStyleLbl="parChTrans1D2" presStyleIdx="0" presStyleCnt="2"/>
      <dgm:spPr/>
      <dgm:t>
        <a:bodyPr/>
        <a:lstStyle/>
        <a:p>
          <a:endParaRPr lang="de-DE"/>
        </a:p>
      </dgm:t>
    </dgm:pt>
    <dgm:pt modelId="{85B5925D-6584-4BA1-AD3A-DF1C8AC99287}" type="pres">
      <dgm:prSet presAssocID="{EF7628DA-CF13-4FFA-8405-E4515B1A48B6}" presName="root2" presStyleCnt="0"/>
      <dgm:spPr/>
    </dgm:pt>
    <dgm:pt modelId="{56CAB2B3-2A2D-49DD-B1FF-90910D92DF8C}" type="pres">
      <dgm:prSet presAssocID="{EF7628DA-CF13-4FFA-8405-E4515B1A48B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3010DBD-A786-4057-A6C1-F80400C215DE}" type="pres">
      <dgm:prSet presAssocID="{EF7628DA-CF13-4FFA-8405-E4515B1A48B6}" presName="level3hierChild" presStyleCnt="0"/>
      <dgm:spPr/>
    </dgm:pt>
    <dgm:pt modelId="{D57D5784-8271-44EE-9255-F3A40DACF594}" type="pres">
      <dgm:prSet presAssocID="{092DD31F-5554-4CB9-BDAB-0442C264130D}" presName="conn2-1" presStyleLbl="parChTrans1D3" presStyleIdx="0" presStyleCnt="1"/>
      <dgm:spPr/>
      <dgm:t>
        <a:bodyPr/>
        <a:lstStyle/>
        <a:p>
          <a:endParaRPr lang="de-DE"/>
        </a:p>
      </dgm:t>
    </dgm:pt>
    <dgm:pt modelId="{05DA0A9D-99DD-4448-917C-6E4950877E4B}" type="pres">
      <dgm:prSet presAssocID="{092DD31F-5554-4CB9-BDAB-0442C264130D}" presName="connTx" presStyleLbl="parChTrans1D3" presStyleIdx="0" presStyleCnt="1"/>
      <dgm:spPr/>
      <dgm:t>
        <a:bodyPr/>
        <a:lstStyle/>
        <a:p>
          <a:endParaRPr lang="de-DE"/>
        </a:p>
      </dgm:t>
    </dgm:pt>
    <dgm:pt modelId="{62181DCD-D050-4E8B-B397-D76EDF51F437}" type="pres">
      <dgm:prSet presAssocID="{764DD4B6-E833-4D1F-A3A3-74C1A046B6B0}" presName="root2" presStyleCnt="0"/>
      <dgm:spPr/>
    </dgm:pt>
    <dgm:pt modelId="{162ABDF3-A5CF-45B1-957D-CA85B04394E5}" type="pres">
      <dgm:prSet presAssocID="{764DD4B6-E833-4D1F-A3A3-74C1A046B6B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E437D6-3893-4FDD-837D-29159E987B65}" type="pres">
      <dgm:prSet presAssocID="{764DD4B6-E833-4D1F-A3A3-74C1A046B6B0}" presName="level3hierChild" presStyleCnt="0"/>
      <dgm:spPr/>
    </dgm:pt>
    <dgm:pt modelId="{51E5A669-165A-406F-8A48-2DEF0BD84EAA}" type="pres">
      <dgm:prSet presAssocID="{B5E42850-3929-4F7B-9D02-2F1FFBFD7E30}" presName="conn2-1" presStyleLbl="parChTrans1D2" presStyleIdx="1" presStyleCnt="2"/>
      <dgm:spPr/>
      <dgm:t>
        <a:bodyPr/>
        <a:lstStyle/>
        <a:p>
          <a:endParaRPr lang="de-DE"/>
        </a:p>
      </dgm:t>
    </dgm:pt>
    <dgm:pt modelId="{C6F2E4EB-5A22-4750-B921-8C7E11C15D85}" type="pres">
      <dgm:prSet presAssocID="{B5E42850-3929-4F7B-9D02-2F1FFBFD7E30}" presName="connTx" presStyleLbl="parChTrans1D2" presStyleIdx="1" presStyleCnt="2"/>
      <dgm:spPr/>
      <dgm:t>
        <a:bodyPr/>
        <a:lstStyle/>
        <a:p>
          <a:endParaRPr lang="de-DE"/>
        </a:p>
      </dgm:t>
    </dgm:pt>
    <dgm:pt modelId="{785972B5-A8DB-4A28-BFDB-97FC00BE94D2}" type="pres">
      <dgm:prSet presAssocID="{970A1FA6-6CC3-4FBD-B3D1-7136DA21E978}" presName="root2" presStyleCnt="0"/>
      <dgm:spPr/>
    </dgm:pt>
    <dgm:pt modelId="{E5883944-5992-4187-A1EE-4E4B5E1C4BA7}" type="pres">
      <dgm:prSet presAssocID="{970A1FA6-6CC3-4FBD-B3D1-7136DA21E97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64164AA-69B9-411F-8001-29939D974917}" type="pres">
      <dgm:prSet presAssocID="{970A1FA6-6CC3-4FBD-B3D1-7136DA21E978}" presName="level3hierChild" presStyleCnt="0"/>
      <dgm:spPr/>
    </dgm:pt>
  </dgm:ptLst>
  <dgm:cxnLst>
    <dgm:cxn modelId="{EFA9BFF2-5203-42E5-810F-B1B2FFF4CE56}" type="presOf" srcId="{B5E42850-3929-4F7B-9D02-2F1FFBFD7E30}" destId="{C6F2E4EB-5A22-4750-B921-8C7E11C15D85}" srcOrd="1" destOrd="0" presId="urn:microsoft.com/office/officeart/2005/8/layout/hierarchy2"/>
    <dgm:cxn modelId="{75266947-2196-4BCB-91D8-5F583FE07662}" type="presOf" srcId="{EF7628DA-CF13-4FFA-8405-E4515B1A48B6}" destId="{56CAB2B3-2A2D-49DD-B1FF-90910D92DF8C}" srcOrd="0" destOrd="0" presId="urn:microsoft.com/office/officeart/2005/8/layout/hierarchy2"/>
    <dgm:cxn modelId="{256104F7-D835-4435-B91F-4CAE5B7EDBB2}" type="presOf" srcId="{0698FB64-983D-48D5-BC69-027C0B2D7677}" destId="{25F847DC-1964-4965-B71B-B2A16DF0F4F7}" srcOrd="0" destOrd="0" presId="urn:microsoft.com/office/officeart/2005/8/layout/hierarchy2"/>
    <dgm:cxn modelId="{F86AA309-363D-418F-8CC2-C81ADC7FED28}" type="presOf" srcId="{B8269F78-00C3-4504-8A4D-B75B7C39C29D}" destId="{7AF697F1-ECEC-46D8-8C0F-77003A6EE70E}" srcOrd="0" destOrd="0" presId="urn:microsoft.com/office/officeart/2005/8/layout/hierarchy2"/>
    <dgm:cxn modelId="{932493E0-483F-4E3F-B5E7-D09F3B39EFC2}" type="presOf" srcId="{764DD4B6-E833-4D1F-A3A3-74C1A046B6B0}" destId="{162ABDF3-A5CF-45B1-957D-CA85B04394E5}" srcOrd="0" destOrd="0" presId="urn:microsoft.com/office/officeart/2005/8/layout/hierarchy2"/>
    <dgm:cxn modelId="{B364A5F6-A71E-4DD8-AA3B-DE20E0E230A0}" type="presOf" srcId="{B8269F78-00C3-4504-8A4D-B75B7C39C29D}" destId="{7ED8256E-4FD9-4F02-B031-AB4FEF4ECF0B}" srcOrd="1" destOrd="0" presId="urn:microsoft.com/office/officeart/2005/8/layout/hierarchy2"/>
    <dgm:cxn modelId="{06B35F83-D32F-43A6-8F05-236654BED0FC}" srcId="{0698FB64-983D-48D5-BC69-027C0B2D7677}" destId="{970A1FA6-6CC3-4FBD-B3D1-7136DA21E978}" srcOrd="1" destOrd="0" parTransId="{B5E42850-3929-4F7B-9D02-2F1FFBFD7E30}" sibTransId="{257E841D-505A-4BD9-A8D4-6A8614C32919}"/>
    <dgm:cxn modelId="{48D46637-F14D-42F4-ABA7-C60D3DCF10A0}" srcId="{EF7628DA-CF13-4FFA-8405-E4515B1A48B6}" destId="{764DD4B6-E833-4D1F-A3A3-74C1A046B6B0}" srcOrd="0" destOrd="0" parTransId="{092DD31F-5554-4CB9-BDAB-0442C264130D}" sibTransId="{07FADA52-E5DC-431D-A861-7A180120FA2F}"/>
    <dgm:cxn modelId="{306C8F3F-5A1F-43C7-9F64-05C4E8D052D7}" type="presOf" srcId="{62844738-F319-4889-B5C3-643A2448C185}" destId="{847577CC-E286-4265-AD20-33D861DCCCEB}" srcOrd="0" destOrd="0" presId="urn:microsoft.com/office/officeart/2005/8/layout/hierarchy2"/>
    <dgm:cxn modelId="{10390F78-9711-439B-90F9-26D339BB64B2}" type="presOf" srcId="{970A1FA6-6CC3-4FBD-B3D1-7136DA21E978}" destId="{E5883944-5992-4187-A1EE-4E4B5E1C4BA7}" srcOrd="0" destOrd="0" presId="urn:microsoft.com/office/officeart/2005/8/layout/hierarchy2"/>
    <dgm:cxn modelId="{F48F1144-6F81-4063-BA81-15D8789E3CE5}" type="presOf" srcId="{092DD31F-5554-4CB9-BDAB-0442C264130D}" destId="{05DA0A9D-99DD-4448-917C-6E4950877E4B}" srcOrd="1" destOrd="0" presId="urn:microsoft.com/office/officeart/2005/8/layout/hierarchy2"/>
    <dgm:cxn modelId="{49071845-0D44-4256-A430-8F46F9BF8F4A}" type="presOf" srcId="{B5E42850-3929-4F7B-9D02-2F1FFBFD7E30}" destId="{51E5A669-165A-406F-8A48-2DEF0BD84EAA}" srcOrd="0" destOrd="0" presId="urn:microsoft.com/office/officeart/2005/8/layout/hierarchy2"/>
    <dgm:cxn modelId="{97849E33-46EC-40B8-A936-F036461BD312}" srcId="{62844738-F319-4889-B5C3-643A2448C185}" destId="{0698FB64-983D-48D5-BC69-027C0B2D7677}" srcOrd="0" destOrd="0" parTransId="{5A531609-FAC6-4FC4-8FEC-AEEADCEAC22B}" sibTransId="{34AF801F-90CB-430C-8234-BD1F30A3BBC6}"/>
    <dgm:cxn modelId="{96AEF4F6-A02A-4888-A21A-86FE31225DA6}" srcId="{0698FB64-983D-48D5-BC69-027C0B2D7677}" destId="{EF7628DA-CF13-4FFA-8405-E4515B1A48B6}" srcOrd="0" destOrd="0" parTransId="{B8269F78-00C3-4504-8A4D-B75B7C39C29D}" sibTransId="{ED9A143B-A343-495A-80E9-54CF61500F5A}"/>
    <dgm:cxn modelId="{97376DE9-1651-46B6-BC87-9252D29A7BCC}" type="presOf" srcId="{092DD31F-5554-4CB9-BDAB-0442C264130D}" destId="{D57D5784-8271-44EE-9255-F3A40DACF594}" srcOrd="0" destOrd="0" presId="urn:microsoft.com/office/officeart/2005/8/layout/hierarchy2"/>
    <dgm:cxn modelId="{D0055517-86D3-47EB-8ABB-BD95CFDF26FA}" type="presParOf" srcId="{847577CC-E286-4265-AD20-33D861DCCCEB}" destId="{E112F2FD-21D7-48F7-8D50-A1205FDEE7C0}" srcOrd="0" destOrd="0" presId="urn:microsoft.com/office/officeart/2005/8/layout/hierarchy2"/>
    <dgm:cxn modelId="{C2E2277B-5A8E-49B3-8888-889FBF19BA6C}" type="presParOf" srcId="{E112F2FD-21D7-48F7-8D50-A1205FDEE7C0}" destId="{25F847DC-1964-4965-B71B-B2A16DF0F4F7}" srcOrd="0" destOrd="0" presId="urn:microsoft.com/office/officeart/2005/8/layout/hierarchy2"/>
    <dgm:cxn modelId="{E90ED1C8-DEBA-433B-9895-6F734A047C59}" type="presParOf" srcId="{E112F2FD-21D7-48F7-8D50-A1205FDEE7C0}" destId="{07501E0B-205C-416C-8CA0-B823E0EEBC0E}" srcOrd="1" destOrd="0" presId="urn:microsoft.com/office/officeart/2005/8/layout/hierarchy2"/>
    <dgm:cxn modelId="{7F225924-137E-48CC-92CE-9D295C0CAF1E}" type="presParOf" srcId="{07501E0B-205C-416C-8CA0-B823E0EEBC0E}" destId="{7AF697F1-ECEC-46D8-8C0F-77003A6EE70E}" srcOrd="0" destOrd="0" presId="urn:microsoft.com/office/officeart/2005/8/layout/hierarchy2"/>
    <dgm:cxn modelId="{72EC43E7-73BD-4E07-8AE0-110C1D01F8B9}" type="presParOf" srcId="{7AF697F1-ECEC-46D8-8C0F-77003A6EE70E}" destId="{7ED8256E-4FD9-4F02-B031-AB4FEF4ECF0B}" srcOrd="0" destOrd="0" presId="urn:microsoft.com/office/officeart/2005/8/layout/hierarchy2"/>
    <dgm:cxn modelId="{DCBEDE50-37D4-418A-B83F-2CD08CD52C9C}" type="presParOf" srcId="{07501E0B-205C-416C-8CA0-B823E0EEBC0E}" destId="{85B5925D-6584-4BA1-AD3A-DF1C8AC99287}" srcOrd="1" destOrd="0" presId="urn:microsoft.com/office/officeart/2005/8/layout/hierarchy2"/>
    <dgm:cxn modelId="{0BED94CE-DB6A-473B-9781-A0997C8838C1}" type="presParOf" srcId="{85B5925D-6584-4BA1-AD3A-DF1C8AC99287}" destId="{56CAB2B3-2A2D-49DD-B1FF-90910D92DF8C}" srcOrd="0" destOrd="0" presId="urn:microsoft.com/office/officeart/2005/8/layout/hierarchy2"/>
    <dgm:cxn modelId="{EB7EA3B8-FC90-4871-8816-3021894F4F46}" type="presParOf" srcId="{85B5925D-6584-4BA1-AD3A-DF1C8AC99287}" destId="{93010DBD-A786-4057-A6C1-F80400C215DE}" srcOrd="1" destOrd="0" presId="urn:microsoft.com/office/officeart/2005/8/layout/hierarchy2"/>
    <dgm:cxn modelId="{9E94E4CA-E505-4D42-A032-074861DF649F}" type="presParOf" srcId="{93010DBD-A786-4057-A6C1-F80400C215DE}" destId="{D57D5784-8271-44EE-9255-F3A40DACF594}" srcOrd="0" destOrd="0" presId="urn:microsoft.com/office/officeart/2005/8/layout/hierarchy2"/>
    <dgm:cxn modelId="{5CD93C33-9559-4C46-BE5B-02F4ADE4B3B0}" type="presParOf" srcId="{D57D5784-8271-44EE-9255-F3A40DACF594}" destId="{05DA0A9D-99DD-4448-917C-6E4950877E4B}" srcOrd="0" destOrd="0" presId="urn:microsoft.com/office/officeart/2005/8/layout/hierarchy2"/>
    <dgm:cxn modelId="{252A9B1D-D60C-400A-9675-D1329E4825F8}" type="presParOf" srcId="{93010DBD-A786-4057-A6C1-F80400C215DE}" destId="{62181DCD-D050-4E8B-B397-D76EDF51F437}" srcOrd="1" destOrd="0" presId="urn:microsoft.com/office/officeart/2005/8/layout/hierarchy2"/>
    <dgm:cxn modelId="{60B78886-2650-49F6-8152-DD5C3CE314B7}" type="presParOf" srcId="{62181DCD-D050-4E8B-B397-D76EDF51F437}" destId="{162ABDF3-A5CF-45B1-957D-CA85B04394E5}" srcOrd="0" destOrd="0" presId="urn:microsoft.com/office/officeart/2005/8/layout/hierarchy2"/>
    <dgm:cxn modelId="{6DCF70FC-9772-4179-A21A-AB33AB767AC6}" type="presParOf" srcId="{62181DCD-D050-4E8B-B397-D76EDF51F437}" destId="{E1E437D6-3893-4FDD-837D-29159E987B65}" srcOrd="1" destOrd="0" presId="urn:microsoft.com/office/officeart/2005/8/layout/hierarchy2"/>
    <dgm:cxn modelId="{31B6F74C-EF38-4300-87AC-4C846824B82A}" type="presParOf" srcId="{07501E0B-205C-416C-8CA0-B823E0EEBC0E}" destId="{51E5A669-165A-406F-8A48-2DEF0BD84EAA}" srcOrd="2" destOrd="0" presId="urn:microsoft.com/office/officeart/2005/8/layout/hierarchy2"/>
    <dgm:cxn modelId="{BE34BDA9-2CCD-473F-B543-D506A7F95F9F}" type="presParOf" srcId="{51E5A669-165A-406F-8A48-2DEF0BD84EAA}" destId="{C6F2E4EB-5A22-4750-B921-8C7E11C15D85}" srcOrd="0" destOrd="0" presId="urn:microsoft.com/office/officeart/2005/8/layout/hierarchy2"/>
    <dgm:cxn modelId="{EE440634-0234-4A58-8DDC-3F5231977C30}" type="presParOf" srcId="{07501E0B-205C-416C-8CA0-B823E0EEBC0E}" destId="{785972B5-A8DB-4A28-BFDB-97FC00BE94D2}" srcOrd="3" destOrd="0" presId="urn:microsoft.com/office/officeart/2005/8/layout/hierarchy2"/>
    <dgm:cxn modelId="{3C1A7586-1542-481B-BA28-DDF20D907394}" type="presParOf" srcId="{785972B5-A8DB-4A28-BFDB-97FC00BE94D2}" destId="{E5883944-5992-4187-A1EE-4E4B5E1C4BA7}" srcOrd="0" destOrd="0" presId="urn:microsoft.com/office/officeart/2005/8/layout/hierarchy2"/>
    <dgm:cxn modelId="{FF54CA25-BEFE-478A-A682-E1C2D4C55C8C}" type="presParOf" srcId="{785972B5-A8DB-4A28-BFDB-97FC00BE94D2}" destId="{064164AA-69B9-411F-8001-29939D9749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A15-7FE0-43D0-81F0-E8021E20865A}">
      <dsp:nvSpPr>
        <dsp:cNvPr id="0" name=""/>
        <dsp:cNvSpPr/>
      </dsp:nvSpPr>
      <dsp:spPr>
        <a:xfrm>
          <a:off x="0" y="9921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das mathematische Zuordnungsproblem mit einem geeigneten Algorithmus automatisch berechnen.</a:t>
          </a:r>
          <a:endParaRPr lang="de-DE" sz="1900" kern="1200" dirty="0"/>
        </a:p>
      </dsp:txBody>
      <dsp:txXfrm>
        <a:off x="36896" y="136112"/>
        <a:ext cx="6910984" cy="682028"/>
      </dsp:txXfrm>
    </dsp:sp>
    <dsp:sp modelId="{73F90A1D-DD2C-4522-A12F-18450190627B}">
      <dsp:nvSpPr>
        <dsp:cNvPr id="0" name=""/>
        <dsp:cNvSpPr/>
      </dsp:nvSpPr>
      <dsp:spPr>
        <a:xfrm>
          <a:off x="0" y="85503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/>
        </a:p>
      </dsp:txBody>
      <dsp:txXfrm>
        <a:off x="0" y="855036"/>
        <a:ext cx="6984776" cy="314640"/>
      </dsp:txXfrm>
    </dsp:sp>
    <dsp:sp modelId="{7CB04D87-174B-455A-8A8E-2D29C231EC60}">
      <dsp:nvSpPr>
        <dsp:cNvPr id="0" name=""/>
        <dsp:cNvSpPr/>
      </dsp:nvSpPr>
      <dsp:spPr>
        <a:xfrm>
          <a:off x="0" y="116967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in der Lage sein die zulässige Lösung des Stundenplans in einer relationalen Datenbank festzuhalten.</a:t>
          </a:r>
          <a:endParaRPr lang="de-DE" sz="1900" kern="1200" dirty="0"/>
        </a:p>
      </dsp:txBody>
      <dsp:txXfrm>
        <a:off x="36896" y="1206572"/>
        <a:ext cx="6910984" cy="682028"/>
      </dsp:txXfrm>
    </dsp:sp>
    <dsp:sp modelId="{855855A6-6B45-4B7E-846F-F8BB81934F1A}">
      <dsp:nvSpPr>
        <dsp:cNvPr id="0" name=""/>
        <dsp:cNvSpPr/>
      </dsp:nvSpPr>
      <dsp:spPr>
        <a:xfrm>
          <a:off x="0" y="192549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/>
        </a:p>
      </dsp:txBody>
      <dsp:txXfrm>
        <a:off x="0" y="1925496"/>
        <a:ext cx="6984776" cy="314640"/>
      </dsp:txXfrm>
    </dsp:sp>
    <dsp:sp modelId="{B1220393-86A4-4B9D-B582-D5BF637A9DCB}">
      <dsp:nvSpPr>
        <dsp:cNvPr id="0" name=""/>
        <dsp:cNvSpPr/>
      </dsp:nvSpPr>
      <dsp:spPr>
        <a:xfrm>
          <a:off x="0" y="224013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die berechnete zulässige Lösung des Stundenplans anzeigen können.</a:t>
          </a:r>
        </a:p>
      </dsp:txBody>
      <dsp:txXfrm>
        <a:off x="36896" y="2277032"/>
        <a:ext cx="6910984" cy="682028"/>
      </dsp:txXfrm>
    </dsp:sp>
    <dsp:sp modelId="{C5B033D4-FAEA-4280-8EEE-61B808ECE13E}">
      <dsp:nvSpPr>
        <dsp:cNvPr id="0" name=""/>
        <dsp:cNvSpPr/>
      </dsp:nvSpPr>
      <dsp:spPr>
        <a:xfrm>
          <a:off x="0" y="299595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 smtClean="0"/>
        </a:p>
      </dsp:txBody>
      <dsp:txXfrm>
        <a:off x="0" y="2995956"/>
        <a:ext cx="6984776" cy="314640"/>
      </dsp:txXfrm>
    </dsp:sp>
    <dsp:sp modelId="{7A385DC5-D6FA-4374-9B51-D0F26AFF90A1}">
      <dsp:nvSpPr>
        <dsp:cNvPr id="0" name=""/>
        <dsp:cNvSpPr/>
      </dsp:nvSpPr>
      <dsp:spPr>
        <a:xfrm>
          <a:off x="0" y="331059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dem Benutzer die Möglichkeit bieten für die Dozenten Zeitpräferenzen zu erfassen.</a:t>
          </a:r>
        </a:p>
      </dsp:txBody>
      <dsp:txXfrm>
        <a:off x="36896" y="3347492"/>
        <a:ext cx="6910984" cy="682028"/>
      </dsp:txXfrm>
    </dsp:sp>
    <dsp:sp modelId="{A27AA066-C174-4676-BC7B-A4ED1F0B64D1}">
      <dsp:nvSpPr>
        <dsp:cNvPr id="0" name=""/>
        <dsp:cNvSpPr/>
      </dsp:nvSpPr>
      <dsp:spPr>
        <a:xfrm>
          <a:off x="0" y="406641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 smtClean="0"/>
        </a:p>
      </dsp:txBody>
      <dsp:txXfrm>
        <a:off x="0" y="4066416"/>
        <a:ext cx="6984776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68FE3-383D-418A-BF61-7A70D6300092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FB9E0-3E9B-4189-9488-7F19509926D7}">
      <dsp:nvSpPr>
        <dsp:cNvPr id="0" name=""/>
        <dsp:cNvSpPr/>
      </dsp:nvSpPr>
      <dsp:spPr>
        <a:xfrm>
          <a:off x="2743199" y="406796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Optimierung</a:t>
          </a:r>
          <a:endParaRPr lang="de-DE" sz="3000" kern="1200" dirty="0"/>
        </a:p>
      </dsp:txBody>
      <dsp:txXfrm>
        <a:off x="2778459" y="442056"/>
        <a:ext cx="2571080" cy="651792"/>
      </dsp:txXfrm>
    </dsp:sp>
    <dsp:sp modelId="{1E534F69-E3F9-4FD6-BED1-93E96E7C2208}">
      <dsp:nvSpPr>
        <dsp:cNvPr id="0" name=""/>
        <dsp:cNvSpPr/>
      </dsp:nvSpPr>
      <dsp:spPr>
        <a:xfrm>
          <a:off x="2759974" y="1239912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Urplan</a:t>
          </a:r>
          <a:endParaRPr lang="de-DE" sz="3000" b="1" kern="1200" dirty="0"/>
        </a:p>
      </dsp:txBody>
      <dsp:txXfrm>
        <a:off x="2795234" y="1275172"/>
        <a:ext cx="2571080" cy="651792"/>
      </dsp:txXfrm>
    </dsp:sp>
    <dsp:sp modelId="{703F0772-05FD-4815-8777-5A7199D136E7}">
      <dsp:nvSpPr>
        <dsp:cNvPr id="0" name=""/>
        <dsp:cNvSpPr/>
      </dsp:nvSpPr>
      <dsp:spPr>
        <a:xfrm>
          <a:off x="2743199" y="2032000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Zeiterfassung</a:t>
          </a:r>
          <a:endParaRPr lang="de-DE" sz="3000" kern="1200" dirty="0"/>
        </a:p>
      </dsp:txBody>
      <dsp:txXfrm>
        <a:off x="2778459" y="2067260"/>
        <a:ext cx="2571080" cy="651792"/>
      </dsp:txXfrm>
    </dsp:sp>
    <dsp:sp modelId="{43813799-34FB-436B-AC02-0F2E60D627B6}">
      <dsp:nvSpPr>
        <dsp:cNvPr id="0" name=""/>
        <dsp:cNvSpPr/>
      </dsp:nvSpPr>
      <dsp:spPr>
        <a:xfrm>
          <a:off x="2743199" y="2844601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Stammdaten</a:t>
          </a:r>
          <a:endParaRPr lang="de-DE" sz="3000" kern="1200" dirty="0"/>
        </a:p>
      </dsp:txBody>
      <dsp:txXfrm>
        <a:off x="2778459" y="2879861"/>
        <a:ext cx="2571080" cy="651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92EF3-0C80-4DC4-9BE0-FBB3D88D638E}">
      <dsp:nvSpPr>
        <dsp:cNvPr id="0" name=""/>
        <dsp:cNvSpPr/>
      </dsp:nvSpPr>
      <dsp:spPr>
        <a:xfrm>
          <a:off x="6637906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1498338" y="199170"/>
              </a:lnTo>
              <a:lnTo>
                <a:pt x="1498338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4BACD-8421-45F2-84F7-D53567DC833B}">
      <dsp:nvSpPr>
        <dsp:cNvPr id="0" name=""/>
        <dsp:cNvSpPr/>
      </dsp:nvSpPr>
      <dsp:spPr>
        <a:xfrm>
          <a:off x="6592186" y="2691573"/>
          <a:ext cx="91440" cy="334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F3E05-679B-440A-B0CE-1CFC85A293A7}">
      <dsp:nvSpPr>
        <dsp:cNvPr id="0" name=""/>
        <dsp:cNvSpPr/>
      </dsp:nvSpPr>
      <dsp:spPr>
        <a:xfrm>
          <a:off x="5139568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1498338" y="0"/>
              </a:moveTo>
              <a:lnTo>
                <a:pt x="1498338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EB655-EF52-456B-AD75-31E5E92F57B6}">
      <dsp:nvSpPr>
        <dsp:cNvPr id="0" name=""/>
        <dsp:cNvSpPr/>
      </dsp:nvSpPr>
      <dsp:spPr>
        <a:xfrm>
          <a:off x="4390399" y="1779245"/>
          <a:ext cx="2247507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2247507" y="199170"/>
              </a:lnTo>
              <a:lnTo>
                <a:pt x="2247507" y="334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F4A85-EF01-42A3-A013-9439060DB076}">
      <dsp:nvSpPr>
        <dsp:cNvPr id="0" name=""/>
        <dsp:cNvSpPr/>
      </dsp:nvSpPr>
      <dsp:spPr>
        <a:xfrm>
          <a:off x="2142891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1498338" y="199170"/>
              </a:lnTo>
              <a:lnTo>
                <a:pt x="1498338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161D1-7E74-4731-A886-75C35B0D81BE}">
      <dsp:nvSpPr>
        <dsp:cNvPr id="0" name=""/>
        <dsp:cNvSpPr/>
      </dsp:nvSpPr>
      <dsp:spPr>
        <a:xfrm>
          <a:off x="2097171" y="2691573"/>
          <a:ext cx="91440" cy="334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72442-34D8-4379-8192-90D34DE1CB1B}">
      <dsp:nvSpPr>
        <dsp:cNvPr id="0" name=""/>
        <dsp:cNvSpPr/>
      </dsp:nvSpPr>
      <dsp:spPr>
        <a:xfrm>
          <a:off x="644553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1498338" y="0"/>
              </a:moveTo>
              <a:lnTo>
                <a:pt x="1498338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7ED35-5EBE-416B-9926-69285DD9DBF5}">
      <dsp:nvSpPr>
        <dsp:cNvPr id="0" name=""/>
        <dsp:cNvSpPr/>
      </dsp:nvSpPr>
      <dsp:spPr>
        <a:xfrm>
          <a:off x="2142891" y="1779245"/>
          <a:ext cx="2247507" cy="334092"/>
        </a:xfrm>
        <a:custGeom>
          <a:avLst/>
          <a:gdLst/>
          <a:ahLst/>
          <a:cxnLst/>
          <a:rect l="0" t="0" r="0" b="0"/>
          <a:pathLst>
            <a:path>
              <a:moveTo>
                <a:pt x="2247507" y="0"/>
              </a:moveTo>
              <a:lnTo>
                <a:pt x="2247507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E0528-85F5-4DBD-81DE-BFA8077DE04C}">
      <dsp:nvSpPr>
        <dsp:cNvPr id="0" name=""/>
        <dsp:cNvSpPr/>
      </dsp:nvSpPr>
      <dsp:spPr>
        <a:xfrm>
          <a:off x="3831992" y="1201008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Komponenten</a:t>
          </a:r>
          <a:endParaRPr lang="de-DE" sz="1400" kern="1200" dirty="0"/>
        </a:p>
      </dsp:txBody>
      <dsp:txXfrm>
        <a:off x="3831992" y="1201008"/>
        <a:ext cx="1116813" cy="578236"/>
      </dsp:txXfrm>
    </dsp:sp>
    <dsp:sp modelId="{3F3DFC32-86DB-4CB3-BF4A-06925D8C55C4}">
      <dsp:nvSpPr>
        <dsp:cNvPr id="0" name=""/>
        <dsp:cNvSpPr/>
      </dsp:nvSpPr>
      <dsp:spPr>
        <a:xfrm>
          <a:off x="4055355" y="1650748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055355" y="1650748"/>
        <a:ext cx="1005131" cy="192745"/>
      </dsp:txXfrm>
    </dsp:sp>
    <dsp:sp modelId="{974D2D72-D4B5-4079-B52B-5C21058E1BFD}">
      <dsp:nvSpPr>
        <dsp:cNvPr id="0" name=""/>
        <dsp:cNvSpPr/>
      </dsp:nvSpPr>
      <dsp:spPr>
        <a:xfrm>
          <a:off x="1584485" y="2113337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Zeiterfassung</a:t>
          </a:r>
          <a:endParaRPr lang="de-DE" sz="1400" kern="1200" dirty="0"/>
        </a:p>
      </dsp:txBody>
      <dsp:txXfrm>
        <a:off x="1584485" y="2113337"/>
        <a:ext cx="1116813" cy="578236"/>
      </dsp:txXfrm>
    </dsp:sp>
    <dsp:sp modelId="{B5AD9989-E19F-4EE7-93B3-32E9B0CBE02F}">
      <dsp:nvSpPr>
        <dsp:cNvPr id="0" name=""/>
        <dsp:cNvSpPr/>
      </dsp:nvSpPr>
      <dsp:spPr>
        <a:xfrm>
          <a:off x="1807847" y="2563076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807847" y="2563076"/>
        <a:ext cx="1005131" cy="192745"/>
      </dsp:txXfrm>
    </dsp:sp>
    <dsp:sp modelId="{F6F78533-0B55-4ABC-A548-C2335EDAC7CB}">
      <dsp:nvSpPr>
        <dsp:cNvPr id="0" name=""/>
        <dsp:cNvSpPr/>
      </dsp:nvSpPr>
      <dsp:spPr>
        <a:xfrm>
          <a:off x="86146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</a:t>
          </a:r>
          <a:endParaRPr lang="de-DE" sz="1400" kern="1200" dirty="0"/>
        </a:p>
      </dsp:txBody>
      <dsp:txXfrm>
        <a:off x="86146" y="3025666"/>
        <a:ext cx="1116813" cy="578236"/>
      </dsp:txXfrm>
    </dsp:sp>
    <dsp:sp modelId="{A1EC7DBB-A9B5-460E-B537-5DB231291D50}">
      <dsp:nvSpPr>
        <dsp:cNvPr id="0" name=""/>
        <dsp:cNvSpPr/>
      </dsp:nvSpPr>
      <dsp:spPr>
        <a:xfrm>
          <a:off x="309509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09509" y="3475405"/>
        <a:ext cx="1005131" cy="192745"/>
      </dsp:txXfrm>
    </dsp:sp>
    <dsp:sp modelId="{F6AF4A60-A7BC-4571-A7FE-0F139B04EC95}">
      <dsp:nvSpPr>
        <dsp:cNvPr id="0" name=""/>
        <dsp:cNvSpPr/>
      </dsp:nvSpPr>
      <dsp:spPr>
        <a:xfrm>
          <a:off x="1584485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Verhalten</a:t>
          </a:r>
          <a:endParaRPr lang="de-DE" sz="1400" kern="1200" dirty="0"/>
        </a:p>
      </dsp:txBody>
      <dsp:txXfrm>
        <a:off x="1584485" y="3025666"/>
        <a:ext cx="1116813" cy="578236"/>
      </dsp:txXfrm>
    </dsp:sp>
    <dsp:sp modelId="{A73E4A84-8CB0-4193-86E6-0533B5D44EB6}">
      <dsp:nvSpPr>
        <dsp:cNvPr id="0" name=""/>
        <dsp:cNvSpPr/>
      </dsp:nvSpPr>
      <dsp:spPr>
        <a:xfrm>
          <a:off x="1807847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807847" y="3475405"/>
        <a:ext cx="1005131" cy="192745"/>
      </dsp:txXfrm>
    </dsp:sp>
    <dsp:sp modelId="{37AD98AC-13E0-4B30-AB2C-D057754559D5}">
      <dsp:nvSpPr>
        <dsp:cNvPr id="0" name=""/>
        <dsp:cNvSpPr/>
      </dsp:nvSpPr>
      <dsp:spPr>
        <a:xfrm>
          <a:off x="3082823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Interaktion</a:t>
          </a:r>
          <a:endParaRPr lang="de-DE" sz="1400" kern="1200" dirty="0"/>
        </a:p>
      </dsp:txBody>
      <dsp:txXfrm>
        <a:off x="3082823" y="3025666"/>
        <a:ext cx="1116813" cy="578236"/>
      </dsp:txXfrm>
    </dsp:sp>
    <dsp:sp modelId="{6003DA59-BD85-49EF-9030-0FF0B26E7509}">
      <dsp:nvSpPr>
        <dsp:cNvPr id="0" name=""/>
        <dsp:cNvSpPr/>
      </dsp:nvSpPr>
      <dsp:spPr>
        <a:xfrm>
          <a:off x="3306186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06186" y="3475405"/>
        <a:ext cx="1005131" cy="192745"/>
      </dsp:txXfrm>
    </dsp:sp>
    <dsp:sp modelId="{75FFC9F2-EB60-4C42-AE51-0AA09DB25D6C}">
      <dsp:nvSpPr>
        <dsp:cNvPr id="0" name=""/>
        <dsp:cNvSpPr/>
      </dsp:nvSpPr>
      <dsp:spPr>
        <a:xfrm>
          <a:off x="6079500" y="2113337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Stundenplan</a:t>
          </a:r>
          <a:endParaRPr lang="de-DE" sz="1400" kern="1200" dirty="0"/>
        </a:p>
      </dsp:txBody>
      <dsp:txXfrm>
        <a:off x="6079500" y="2113337"/>
        <a:ext cx="1116813" cy="578236"/>
      </dsp:txXfrm>
    </dsp:sp>
    <dsp:sp modelId="{2BF2B859-DC76-43F7-B096-61991CE2F9E7}">
      <dsp:nvSpPr>
        <dsp:cNvPr id="0" name=""/>
        <dsp:cNvSpPr/>
      </dsp:nvSpPr>
      <dsp:spPr>
        <a:xfrm>
          <a:off x="6302862" y="2563076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6302862" y="2563076"/>
        <a:ext cx="1005131" cy="192745"/>
      </dsp:txXfrm>
    </dsp:sp>
    <dsp:sp modelId="{59AEEC59-5E59-4741-BB42-952D138DE353}">
      <dsp:nvSpPr>
        <dsp:cNvPr id="0" name=""/>
        <dsp:cNvSpPr/>
      </dsp:nvSpPr>
      <dsp:spPr>
        <a:xfrm>
          <a:off x="4581161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</a:t>
          </a:r>
          <a:endParaRPr lang="de-DE" sz="1400" kern="1200" dirty="0"/>
        </a:p>
      </dsp:txBody>
      <dsp:txXfrm>
        <a:off x="4581161" y="3025666"/>
        <a:ext cx="1116813" cy="578236"/>
      </dsp:txXfrm>
    </dsp:sp>
    <dsp:sp modelId="{605905E5-C2EE-4602-9414-D0DE19D8F4A0}">
      <dsp:nvSpPr>
        <dsp:cNvPr id="0" name=""/>
        <dsp:cNvSpPr/>
      </dsp:nvSpPr>
      <dsp:spPr>
        <a:xfrm>
          <a:off x="4804524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804524" y="3475405"/>
        <a:ext cx="1005131" cy="192745"/>
      </dsp:txXfrm>
    </dsp:sp>
    <dsp:sp modelId="{3F8F3CD9-3958-4009-A5B4-AA79FEBECC74}">
      <dsp:nvSpPr>
        <dsp:cNvPr id="0" name=""/>
        <dsp:cNvSpPr/>
      </dsp:nvSpPr>
      <dsp:spPr>
        <a:xfrm>
          <a:off x="6079500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Verhalten</a:t>
          </a:r>
          <a:endParaRPr lang="de-DE" sz="1400" kern="1200" dirty="0"/>
        </a:p>
      </dsp:txBody>
      <dsp:txXfrm>
        <a:off x="6079500" y="3025666"/>
        <a:ext cx="1116813" cy="578236"/>
      </dsp:txXfrm>
    </dsp:sp>
    <dsp:sp modelId="{24B873BA-07B9-4ED6-81D7-ADF131EDE220}">
      <dsp:nvSpPr>
        <dsp:cNvPr id="0" name=""/>
        <dsp:cNvSpPr/>
      </dsp:nvSpPr>
      <dsp:spPr>
        <a:xfrm>
          <a:off x="6302862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6302862" y="3475405"/>
        <a:ext cx="1005131" cy="192745"/>
      </dsp:txXfrm>
    </dsp:sp>
    <dsp:sp modelId="{7830DB44-7B1C-4589-AC96-5F2823D35D87}">
      <dsp:nvSpPr>
        <dsp:cNvPr id="0" name=""/>
        <dsp:cNvSpPr/>
      </dsp:nvSpPr>
      <dsp:spPr>
        <a:xfrm>
          <a:off x="7577838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Interaktion</a:t>
          </a:r>
          <a:endParaRPr lang="de-DE" sz="1400" kern="1200" dirty="0"/>
        </a:p>
      </dsp:txBody>
      <dsp:txXfrm>
        <a:off x="7577838" y="3025666"/>
        <a:ext cx="1116813" cy="578236"/>
      </dsp:txXfrm>
    </dsp:sp>
    <dsp:sp modelId="{7D7DFCBD-2B6A-4869-AE31-2AC5FE6DEA01}">
      <dsp:nvSpPr>
        <dsp:cNvPr id="0" name=""/>
        <dsp:cNvSpPr/>
      </dsp:nvSpPr>
      <dsp:spPr>
        <a:xfrm>
          <a:off x="7801201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7801201" y="3475405"/>
        <a:ext cx="1005131" cy="192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847DC-1964-4965-B71B-B2A16DF0F4F7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Berechnung des Stundenplan</a:t>
          </a:r>
          <a:endParaRPr lang="de-DE" sz="1700" kern="1200" dirty="0"/>
        </a:p>
      </dsp:txBody>
      <dsp:txXfrm>
        <a:off x="25068" y="1654637"/>
        <a:ext cx="1556412" cy="754725"/>
      </dsp:txXfrm>
    </dsp:sp>
    <dsp:sp modelId="{7AF697F1-ECEC-46D8-8C0F-77003A6EE70E}">
      <dsp:nvSpPr>
        <dsp:cNvPr id="0" name=""/>
        <dsp:cNvSpPr/>
      </dsp:nvSpPr>
      <dsp:spPr>
        <a:xfrm rot="19457599">
          <a:off x="1530725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905891" y="1781769"/>
        <a:ext cx="39491" cy="39491"/>
      </dsp:txXfrm>
    </dsp:sp>
    <dsp:sp modelId="{56CAB2B3-2A2D-49DD-B1FF-90910D92DF8C}">
      <dsp:nvSpPr>
        <dsp:cNvPr id="0" name=""/>
        <dsp:cNvSpPr/>
      </dsp:nvSpPr>
      <dsp:spPr>
        <a:xfrm>
          <a:off x="2246312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Urplan</a:t>
          </a:r>
          <a:endParaRPr lang="de-DE" sz="1700" kern="1200" dirty="0"/>
        </a:p>
      </dsp:txBody>
      <dsp:txXfrm>
        <a:off x="2269793" y="1193666"/>
        <a:ext cx="1556412" cy="754725"/>
      </dsp:txXfrm>
    </dsp:sp>
    <dsp:sp modelId="{D57D5784-8271-44EE-9255-F3A40DACF594}">
      <dsp:nvSpPr>
        <dsp:cNvPr id="0" name=""/>
        <dsp:cNvSpPr/>
      </dsp:nvSpPr>
      <dsp:spPr>
        <a:xfrm>
          <a:off x="3849687" y="1553275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154328" y="1554995"/>
        <a:ext cx="32067" cy="32067"/>
      </dsp:txXfrm>
    </dsp:sp>
    <dsp:sp modelId="{162ABDF3-A5CF-45B1-957D-CA85B04394E5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Neue Applikations-funktionen</a:t>
          </a:r>
          <a:endParaRPr lang="de-DE" sz="1700" kern="1200" dirty="0"/>
        </a:p>
      </dsp:txBody>
      <dsp:txXfrm>
        <a:off x="4514518" y="1193666"/>
        <a:ext cx="1556412" cy="754725"/>
      </dsp:txXfrm>
    </dsp:sp>
    <dsp:sp modelId="{51E5A669-165A-406F-8A48-2DEF0BD84EAA}">
      <dsp:nvSpPr>
        <dsp:cNvPr id="0" name=""/>
        <dsp:cNvSpPr/>
      </dsp:nvSpPr>
      <dsp:spPr>
        <a:xfrm rot="2142401">
          <a:off x="1530725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905891" y="2242739"/>
        <a:ext cx="39491" cy="39491"/>
      </dsp:txXfrm>
    </dsp:sp>
    <dsp:sp modelId="{E5883944-5992-4187-A1EE-4E4B5E1C4BA7}">
      <dsp:nvSpPr>
        <dsp:cNvPr id="0" name=""/>
        <dsp:cNvSpPr/>
      </dsp:nvSpPr>
      <dsp:spPr>
        <a:xfrm>
          <a:off x="2246312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Optimierung</a:t>
          </a:r>
          <a:endParaRPr lang="de-DE" sz="1700" kern="1200" dirty="0"/>
        </a:p>
      </dsp:txBody>
      <dsp:txXfrm>
        <a:off x="2269793" y="2115607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18590-F0A6-4A1E-B2BC-9733D4EEBF0F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8BC2-B197-4A17-85BB-EB8624126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24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88BC2-B197-4A17-85BB-EB8624126E2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Problemstellung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3" name="Bild 2" descr="Unbenan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143000"/>
            <a:ext cx="7639050" cy="4572000"/>
          </a:xfrm>
          <a:prstGeom prst="rect">
            <a:avLst/>
          </a:prstGeom>
        </p:spPr>
      </p:pic>
      <p:pic>
        <p:nvPicPr>
          <p:cNvPr id="4" name="Bild 3" descr="Unbenann1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733256"/>
            <a:ext cx="7467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zentrale 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631095986"/>
              </p:ext>
            </p:extLst>
          </p:nvPr>
        </p:nvGraphicFramePr>
        <p:xfrm>
          <a:off x="1187624" y="1397000"/>
          <a:ext cx="6984776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786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Lösungsidee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3360758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357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Fachliche Systemspezifikation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591514044"/>
              </p:ext>
            </p:extLst>
          </p:nvPr>
        </p:nvGraphicFramePr>
        <p:xfrm>
          <a:off x="218739" y="1916832"/>
          <a:ext cx="8892480" cy="48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55576" y="1484784"/>
            <a:ext cx="750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Logisches Datenmodell für die gesamte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Komponenten-Diagramm für die gesamte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2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Projektstatus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477481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55576" y="4953942"/>
            <a:ext cx="750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Zeitaufwand der Projektteilnehmer von 60% auf 100% erhöht.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 ca. zwei Wochen in Verzug. Neuer Abschlusstermin KW 2 in 2015.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36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Status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339752" y="263691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/>
              <a:t>Fragen?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55083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Bildschirmpräsentation (4:3)</PresentationFormat>
  <Paragraphs>37</Paragraphs>
  <Slides>7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Softwareprojekt</vt:lpstr>
      <vt:lpstr>  Problemstellung</vt:lpstr>
      <vt:lpstr>  zentrale Anforderungen</vt:lpstr>
      <vt:lpstr>Lösungsidee</vt:lpstr>
      <vt:lpstr>Fachliche Systemspezifikation</vt:lpstr>
      <vt:lpstr>Projektstatus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Jan-Nicklas Klaassen</cp:lastModifiedBy>
  <cp:revision>39</cp:revision>
  <dcterms:created xsi:type="dcterms:W3CDTF">2014-10-26T22:51:00Z</dcterms:created>
  <dcterms:modified xsi:type="dcterms:W3CDTF">2014-12-17T17:52:41Z</dcterms:modified>
</cp:coreProperties>
</file>