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309" autoAdjust="0"/>
    <p:restoredTop sz="94660"/>
  </p:normalViewPr>
  <p:slideViewPr>
    <p:cSldViewPr>
      <p:cViewPr varScale="1">
        <p:scale>
          <a:sx n="79" d="100"/>
          <a:sy n="79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8DBC-77F7-4CCD-9CB2-F84B8DBF0F3F}" type="datetimeFigureOut">
              <a:rPr lang="de-DE" smtClean="0"/>
              <a:t>16.10.2014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A10D1-A23D-4F70-A019-DF52E3E8EF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20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0201808-7342-4066-B42C-1BFEDB0636AC}" type="slidenum">
              <a:rPr lang="de-DE" altLang="de-DE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1</a:t>
            </a:fld>
            <a:endParaRPr lang="de-DE" altLang="de-DE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304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477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9BAC972B-C19B-464F-BE28-99BDD2D57FED}" type="slidenum">
              <a:rPr lang="en-GB" altLang="de-DE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de-DE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3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3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B789573-6991-4961-A109-0931E6B169AB}" type="slidenum">
              <a:rPr lang="de-DE" altLang="de-DE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2</a:t>
            </a:fld>
            <a:endParaRPr lang="de-DE" altLang="de-DE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722688"/>
            <a:ext cx="7485063" cy="96043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4718050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41714930"/>
      </p:ext>
    </p:extLst>
  </p:cSld>
  <p:clrMapOvr>
    <a:masterClrMapping/>
  </p:clrMapOvr>
  <p:transition spd="med"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1B57D698-E479-4F23-AC3F-EE5BEFE933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585825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47638"/>
            <a:ext cx="2130425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47638"/>
            <a:ext cx="624205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DB9B873-F7FA-4C99-A9C3-6E64052906B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9958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FD2A116-FA40-4053-B724-E0F698414F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79133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AABFDA7-7136-43B2-814F-BE443B736FC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6427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18B1EBB4-3C74-465C-BBBD-99AC46FABC0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873532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796FC94C-1D35-45F7-B093-D6C6C190F07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0217823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64F0B421-6A18-4D16-9B8D-9D38EF889D5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182928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FC894ED4-036D-4A57-A5F6-44C02274703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835188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925D415A-3208-41AE-858D-6FC7041ED6B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6803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CB699137-5661-45C0-B1BE-D0A6137F93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12941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sz="10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47638"/>
            <a:ext cx="5902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/>
              <a:t>Page </a:t>
            </a:r>
            <a:r>
              <a:rPr lang="de-DE" altLang="de-DE">
                <a:sym typeface="Wingdings" pitchFamily="2" charset="2"/>
              </a:rPr>
              <a:t></a:t>
            </a:r>
            <a:r>
              <a:rPr lang="de-DE" altLang="de-DE"/>
              <a:t> </a:t>
            </a:r>
            <a:fld id="{EFF910C1-2D9C-486C-A5CA-92F567BA2853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EA50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1600" b="1" smtClean="0">
                <a:solidFill>
                  <a:srgbClr val="000000"/>
                </a:solidFill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240770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pitchFamily="34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noProof="1" smtClean="0"/>
              <a:t>Softwareprojekt</a:t>
            </a:r>
          </a:p>
        </p:txBody>
      </p:sp>
      <p:sp>
        <p:nvSpPr>
          <p:cNvPr id="260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noProof="1" smtClean="0"/>
              <a:t>Gruppe: Stundenplan</a:t>
            </a:r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77272"/>
            <a:ext cx="2553072" cy="88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2365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1" smtClean="0"/>
              <a:t>Team</a:t>
            </a:r>
          </a:p>
        </p:txBody>
      </p:sp>
      <p:sp>
        <p:nvSpPr>
          <p:cNvPr id="261124" name="Rectangle 3"/>
          <p:cNvSpPr>
            <a:spLocks noChangeArrowheads="1"/>
          </p:cNvSpPr>
          <p:nvPr/>
        </p:nvSpPr>
        <p:spPr bwMode="gray">
          <a:xfrm>
            <a:off x="787400" y="1555750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Sven Winkler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1125" name="Rectangle 4"/>
          <p:cNvSpPr>
            <a:spLocks noChangeArrowheads="1"/>
          </p:cNvSpPr>
          <p:nvPr/>
        </p:nvSpPr>
        <p:spPr bwMode="gray">
          <a:xfrm>
            <a:off x="787400" y="2433638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Phillip Dauwe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1126" name="Rectangle 5"/>
          <p:cNvSpPr>
            <a:spLocks noChangeArrowheads="1"/>
          </p:cNvSpPr>
          <p:nvPr/>
        </p:nvSpPr>
        <p:spPr bwMode="gray">
          <a:xfrm>
            <a:off x="787400" y="3313113"/>
            <a:ext cx="8047038" cy="72548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Markus Wulftange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1127" name="Rectangle 6"/>
          <p:cNvSpPr>
            <a:spLocks noChangeArrowheads="1"/>
          </p:cNvSpPr>
          <p:nvPr/>
        </p:nvSpPr>
        <p:spPr bwMode="gray">
          <a:xfrm>
            <a:off x="787400" y="4192588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Jan-Nicklas Klaassen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1128" name="Rectangle 7"/>
          <p:cNvSpPr>
            <a:spLocks noChangeArrowheads="1"/>
          </p:cNvSpPr>
          <p:nvPr/>
        </p:nvSpPr>
        <p:spPr bwMode="gray">
          <a:xfrm>
            <a:off x="787400" y="5072063"/>
            <a:ext cx="8047038" cy="7239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25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252000" tIns="72000" rIns="72000" bIns="72000" anchor="ctr"/>
          <a:lstStyle>
            <a:lvl1pPr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546100" indent="-188913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904875" indent="-1793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289050" indent="-2047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8438" indent="1285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19256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3828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8400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297238" indent="1285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de-DE" altLang="de-DE" sz="2400" b="0" noProof="1" smtClean="0">
                <a:solidFill>
                  <a:srgbClr val="000000"/>
                </a:solidFill>
                <a:cs typeface="Arial" charset="0"/>
              </a:rPr>
              <a:t>Marc Ufferfilge</a:t>
            </a:r>
            <a:endParaRPr lang="de-DE" altLang="de-DE" sz="2400" b="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1129" name="Rectangle 8"/>
          <p:cNvSpPr>
            <a:spLocks noChangeArrowheads="1"/>
          </p:cNvSpPr>
          <p:nvPr/>
        </p:nvSpPr>
        <p:spPr bwMode="gray">
          <a:xfrm>
            <a:off x="328613" y="1555750"/>
            <a:ext cx="463550" cy="723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2800" noProof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1130" name="Rectangle 9"/>
          <p:cNvSpPr>
            <a:spLocks noChangeArrowheads="1"/>
          </p:cNvSpPr>
          <p:nvPr/>
        </p:nvSpPr>
        <p:spPr bwMode="gray">
          <a:xfrm>
            <a:off x="328613" y="2433638"/>
            <a:ext cx="463550" cy="723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2800" noProof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1131" name="Rectangle 10"/>
          <p:cNvSpPr>
            <a:spLocks noChangeArrowheads="1"/>
          </p:cNvSpPr>
          <p:nvPr/>
        </p:nvSpPr>
        <p:spPr bwMode="gray">
          <a:xfrm>
            <a:off x="328613" y="3313113"/>
            <a:ext cx="463550" cy="7254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2800" noProof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1132" name="Rectangle 11"/>
          <p:cNvSpPr>
            <a:spLocks noChangeArrowheads="1"/>
          </p:cNvSpPr>
          <p:nvPr/>
        </p:nvSpPr>
        <p:spPr bwMode="gray">
          <a:xfrm>
            <a:off x="328613" y="4192588"/>
            <a:ext cx="463550" cy="723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2800" noProof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1133" name="Rectangle 12"/>
          <p:cNvSpPr>
            <a:spLocks noChangeArrowheads="1"/>
          </p:cNvSpPr>
          <p:nvPr/>
        </p:nvSpPr>
        <p:spPr bwMode="gray">
          <a:xfrm>
            <a:off x="328613" y="5072063"/>
            <a:ext cx="463550" cy="723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sz="2800" noProof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1134" name="Rectangle 7"/>
          <p:cNvSpPr>
            <a:spLocks noChangeArrowheads="1"/>
          </p:cNvSpPr>
          <p:nvPr/>
        </p:nvSpPr>
        <p:spPr bwMode="gray">
          <a:xfrm>
            <a:off x="314325" y="1038225"/>
            <a:ext cx="5753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801688" eaLnBrk="0" hangingPunct="0">
              <a:spcBef>
                <a:spcPct val="60000"/>
              </a:spcBef>
              <a:buClr>
                <a:schemeClr val="accent1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 eaLnBrk="0" hangingPunct="0">
              <a:spcBef>
                <a:spcPct val="3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 eaLnBrk="0" hangingPunct="0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de-DE" altLang="de-DE" b="0" noProof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77272"/>
            <a:ext cx="2553072" cy="88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6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PresentationLoad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38520E"/>
        </a:dk2>
        <a:lt2>
          <a:srgbClr val="FEA501"/>
        </a:lt2>
        <a:accent1>
          <a:srgbClr val="4C7013"/>
        </a:accent1>
        <a:accent2>
          <a:srgbClr val="6B9B1A"/>
        </a:accent2>
        <a:accent3>
          <a:srgbClr val="FFFFFF"/>
        </a:accent3>
        <a:accent4>
          <a:srgbClr val="000000"/>
        </a:accent4>
        <a:accent5>
          <a:srgbClr val="B2BBAA"/>
        </a:accent5>
        <a:accent6>
          <a:srgbClr val="608C16"/>
        </a:accent6>
        <a:hlink>
          <a:srgbClr val="90BA45"/>
        </a:hlink>
        <a:folHlink>
          <a:srgbClr val="B2CF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3_PresentationLoad</vt:lpstr>
      <vt:lpstr>Softwareprojekt</vt:lpstr>
      <vt:lpstr>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the title of your  presentation here</dc:title>
  <dc:creator>MARC</dc:creator>
  <cp:lastModifiedBy>UBook</cp:lastModifiedBy>
  <cp:revision>4</cp:revision>
  <dcterms:created xsi:type="dcterms:W3CDTF">2014-10-15T17:16:08Z</dcterms:created>
  <dcterms:modified xsi:type="dcterms:W3CDTF">2014-10-16T14:15:55Z</dcterms:modified>
</cp:coreProperties>
</file>