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6"/>
  </p:notesMasterIdLst>
  <p:sldIdLst>
    <p:sldId id="256" r:id="rId4"/>
    <p:sldId id="257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4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58DBC-77F7-4CCD-9CB2-F84B8DBF0F3F}" type="datetimeFigureOut">
              <a:rPr lang="de-DE" smtClean="0"/>
              <a:t>15.10.2014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FA10D1-A23D-4F70-A019-DF52E3E8EF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20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3D3F80C2-2325-4403-8938-2FF5D078090E}" type="slidenum">
              <a:rPr lang="de-DE" altLang="de-DE" smtClean="0">
                <a:solidFill>
                  <a:srgbClr val="000000"/>
                </a:solidFill>
                <a:latin typeface="Calibri" pitchFamily="34" charset="0"/>
              </a:rPr>
              <a:pPr>
                <a:defRPr/>
              </a:pPr>
              <a:t>1</a:t>
            </a:fld>
            <a:endParaRPr lang="de-DE" altLang="de-DE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54307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24" tIns="47416" rIns="94824" bIns="47416" anchor="b"/>
          <a:lstStyle>
            <a:lvl1pPr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EF658C16-BDF6-495A-AB23-2D58AE11A31C}" type="slidenum">
              <a:rPr lang="en-GB" altLang="de-DE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GB" altLang="de-DE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543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430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41BFD8CD-2955-495B-AFCE-68770D28D05C}" type="slidenum">
              <a:rPr lang="de-DE" altLang="de-DE" smtClean="0">
                <a:solidFill>
                  <a:srgbClr val="000000"/>
                </a:solidFill>
                <a:latin typeface="Calibri" pitchFamily="34" charset="0"/>
              </a:rPr>
              <a:pPr>
                <a:defRPr/>
              </a:pPr>
              <a:t>2</a:t>
            </a:fld>
            <a:endParaRPr lang="de-DE" altLang="de-DE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53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17500" y="-12700"/>
            <a:ext cx="6226175" cy="466883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32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9238" y="4883150"/>
            <a:ext cx="6430962" cy="3767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9715" tIns="44860" rIns="89715" bIns="4486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gray">
          <a:xfrm>
            <a:off x="7188200" y="6184900"/>
            <a:ext cx="1646238" cy="3778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0" scaled="1"/>
          </a:gradFill>
          <a:ln w="9525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EA501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de-DE" altLang="de-DE" sz="1600" b="1" smtClean="0">
                <a:solidFill>
                  <a:srgbClr val="000000"/>
                </a:solidFill>
                <a:cs typeface="Arial" charset="0"/>
              </a:rPr>
              <a:t>YOUR LOGO</a:t>
            </a:r>
          </a:p>
        </p:txBody>
      </p:sp>
      <p:sp>
        <p:nvSpPr>
          <p:cNvPr id="12292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63600" y="3722688"/>
            <a:ext cx="7485063" cy="960437"/>
          </a:xfrm>
        </p:spPr>
        <p:txBody>
          <a:bodyPr anchor="t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 smtClean="0"/>
              <a:t>Titelmasterformat durch Klicken bearbeiten</a:t>
            </a:r>
          </a:p>
        </p:txBody>
      </p:sp>
      <p:sp>
        <p:nvSpPr>
          <p:cNvPr id="12293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863600" y="4718050"/>
            <a:ext cx="7510463" cy="8001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 smtClean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41714930"/>
      </p:ext>
    </p:extLst>
  </p:cSld>
  <p:clrMapOvr>
    <a:masterClrMapping/>
  </p:clrMapOvr>
  <p:transition spd="med">
    <p:fade/>
  </p:transition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de-DE" altLang="de-DE"/>
              <a:t>Page </a:t>
            </a:r>
            <a:r>
              <a:rPr lang="de-DE" altLang="de-DE">
                <a:sym typeface="Wingdings" pitchFamily="2" charset="2"/>
              </a:rPr>
              <a:t></a:t>
            </a:r>
            <a:r>
              <a:rPr lang="de-DE" altLang="de-DE"/>
              <a:t> </a:t>
            </a:r>
            <a:fld id="{1B57D698-E479-4F23-AC3F-EE5BEFE933D4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35858253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08775" y="147638"/>
            <a:ext cx="2130425" cy="585787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14325" y="147638"/>
            <a:ext cx="6242050" cy="585787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de-DE" altLang="de-DE"/>
              <a:t>Page </a:t>
            </a:r>
            <a:r>
              <a:rPr lang="de-DE" altLang="de-DE">
                <a:sym typeface="Wingdings" pitchFamily="2" charset="2"/>
              </a:rPr>
              <a:t></a:t>
            </a:r>
            <a:r>
              <a:rPr lang="de-DE" altLang="de-DE"/>
              <a:t> </a:t>
            </a:r>
            <a:fld id="{7DB9B873-F7FA-4C99-A9C3-6E64052906B9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6995887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 userDrawn="1"/>
        </p:nvSpPr>
        <p:spPr bwMode="gray">
          <a:xfrm>
            <a:off x="7188200" y="6184900"/>
            <a:ext cx="1646238" cy="377825"/>
          </a:xfrm>
          <a:prstGeom prst="rect">
            <a:avLst/>
          </a:prstGeom>
          <a:noFill/>
          <a:ln w="28575">
            <a:solidFill>
              <a:srgbClr val="96969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EA501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de-DE" altLang="de-DE" sz="1700" b="1" smtClean="0">
                <a:solidFill>
                  <a:srgbClr val="000000"/>
                </a:solidFill>
                <a:cs typeface="Arial" charset="0"/>
              </a:rPr>
              <a:t>YOUR </a:t>
            </a:r>
            <a:r>
              <a:rPr lang="de-DE" altLang="de-DE" sz="1700" b="1" smtClean="0">
                <a:solidFill>
                  <a:srgbClr val="E24203"/>
                </a:solidFill>
                <a:cs typeface="Arial" charset="0"/>
              </a:rPr>
              <a:t>LOGO</a:t>
            </a:r>
          </a:p>
        </p:txBody>
      </p:sp>
      <p:sp>
        <p:nvSpPr>
          <p:cNvPr id="12292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63600" y="3930650"/>
            <a:ext cx="7485063" cy="960438"/>
          </a:xfrm>
        </p:spPr>
        <p:txBody>
          <a:bodyPr anchor="t"/>
          <a:lstStyle>
            <a:lvl1pPr>
              <a:defRPr sz="3200"/>
            </a:lvl1pPr>
          </a:lstStyle>
          <a:p>
            <a:pPr lvl="0"/>
            <a:r>
              <a:rPr lang="de-DE" altLang="de-DE" noProof="0" smtClean="0"/>
              <a:t>Titelmasterformat durch Klicken bearbeiten</a:t>
            </a:r>
          </a:p>
        </p:txBody>
      </p:sp>
      <p:sp>
        <p:nvSpPr>
          <p:cNvPr id="12293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863600" y="4926013"/>
            <a:ext cx="7510463" cy="8001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200" b="0"/>
            </a:lvl1pPr>
          </a:lstStyle>
          <a:p>
            <a:pPr lvl="0"/>
            <a:r>
              <a:rPr lang="de-DE" altLang="de-DE" noProof="0" smtClean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25500703"/>
      </p:ext>
    </p:extLst>
  </p:cSld>
  <p:clrMapOvr>
    <a:masterClrMapping/>
  </p:clrMapOvr>
  <p:transition spd="med">
    <p:fade/>
  </p:transition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de-DE" altLang="de-DE"/>
              <a:t>Page </a:t>
            </a:r>
            <a:r>
              <a:rPr lang="de-DE" altLang="de-DE">
                <a:sym typeface="Wingdings" pitchFamily="2" charset="2"/>
              </a:rPr>
              <a:t></a:t>
            </a:r>
            <a:r>
              <a:rPr lang="de-DE" altLang="de-DE"/>
              <a:t> </a:t>
            </a:r>
            <a:fld id="{8BB59B62-6F17-4B3B-85AB-932B808C9355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34046864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de-DE" altLang="de-DE"/>
              <a:t>Page </a:t>
            </a:r>
            <a:r>
              <a:rPr lang="de-DE" altLang="de-DE">
                <a:sym typeface="Wingdings" pitchFamily="2" charset="2"/>
              </a:rPr>
              <a:t></a:t>
            </a:r>
            <a:r>
              <a:rPr lang="de-DE" altLang="de-DE"/>
              <a:t> </a:t>
            </a:r>
            <a:fld id="{5B959BB7-FE1C-4154-A441-E600F71D5BD4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84084751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14325" y="1614488"/>
            <a:ext cx="4186238" cy="4391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2963" y="1614488"/>
            <a:ext cx="4186237" cy="4391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de-DE" altLang="de-DE"/>
              <a:t>Page </a:t>
            </a:r>
            <a:r>
              <a:rPr lang="de-DE" altLang="de-DE">
                <a:sym typeface="Wingdings" pitchFamily="2" charset="2"/>
              </a:rPr>
              <a:t></a:t>
            </a:r>
            <a:r>
              <a:rPr lang="de-DE" altLang="de-DE"/>
              <a:t> </a:t>
            </a:r>
            <a:fld id="{E849F514-BC28-403E-90D3-FCDE62769720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36566401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de-DE" altLang="de-DE"/>
              <a:t>Page </a:t>
            </a:r>
            <a:r>
              <a:rPr lang="de-DE" altLang="de-DE">
                <a:sym typeface="Wingdings" pitchFamily="2" charset="2"/>
              </a:rPr>
              <a:t></a:t>
            </a:r>
            <a:r>
              <a:rPr lang="de-DE" altLang="de-DE"/>
              <a:t> </a:t>
            </a:r>
            <a:fld id="{BF0FC68D-5767-4E1B-9064-BE0E898D8978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23818354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de-DE" altLang="de-DE"/>
              <a:t>Page </a:t>
            </a:r>
            <a:r>
              <a:rPr lang="de-DE" altLang="de-DE">
                <a:sym typeface="Wingdings" pitchFamily="2" charset="2"/>
              </a:rPr>
              <a:t></a:t>
            </a:r>
            <a:r>
              <a:rPr lang="de-DE" altLang="de-DE"/>
              <a:t> </a:t>
            </a:r>
            <a:fld id="{05354FF6-E854-4117-B48C-6CB01D7AA215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19388875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de-DE" altLang="de-DE"/>
              <a:t>Page </a:t>
            </a:r>
            <a:r>
              <a:rPr lang="de-DE" altLang="de-DE">
                <a:sym typeface="Wingdings" pitchFamily="2" charset="2"/>
              </a:rPr>
              <a:t></a:t>
            </a:r>
            <a:r>
              <a:rPr lang="de-DE" altLang="de-DE"/>
              <a:t> </a:t>
            </a:r>
            <a:fld id="{9FE37EFA-F06D-4E2C-9A55-A26CDA659596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28262772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de-DE" altLang="de-DE"/>
              <a:t>Page </a:t>
            </a:r>
            <a:r>
              <a:rPr lang="de-DE" altLang="de-DE">
                <a:sym typeface="Wingdings" pitchFamily="2" charset="2"/>
              </a:rPr>
              <a:t></a:t>
            </a:r>
            <a:r>
              <a:rPr lang="de-DE" altLang="de-DE"/>
              <a:t> </a:t>
            </a:r>
            <a:fld id="{F47D32E3-072F-433B-82D0-389237C11281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46507294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de-DE" altLang="de-DE"/>
              <a:t>Page </a:t>
            </a:r>
            <a:r>
              <a:rPr lang="de-DE" altLang="de-DE">
                <a:sym typeface="Wingdings" pitchFamily="2" charset="2"/>
              </a:rPr>
              <a:t></a:t>
            </a:r>
            <a:r>
              <a:rPr lang="de-DE" altLang="de-DE"/>
              <a:t> </a:t>
            </a:r>
            <a:fld id="{CFD2A116-FA40-4053-B724-E0F698414FA1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97913372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de-DE" altLang="de-DE"/>
              <a:t>Page </a:t>
            </a:r>
            <a:r>
              <a:rPr lang="de-DE" altLang="de-DE">
                <a:sym typeface="Wingdings" pitchFamily="2" charset="2"/>
              </a:rPr>
              <a:t></a:t>
            </a:r>
            <a:r>
              <a:rPr lang="de-DE" altLang="de-DE"/>
              <a:t> </a:t>
            </a:r>
            <a:fld id="{AB36B2A2-0525-40BE-866B-558800B01C12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3435203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de-DE" altLang="de-DE"/>
              <a:t>Page </a:t>
            </a:r>
            <a:r>
              <a:rPr lang="de-DE" altLang="de-DE">
                <a:sym typeface="Wingdings" pitchFamily="2" charset="2"/>
              </a:rPr>
              <a:t></a:t>
            </a:r>
            <a:r>
              <a:rPr lang="de-DE" altLang="de-DE"/>
              <a:t> </a:t>
            </a:r>
            <a:fld id="{864EF199-C39B-4A51-8D6B-18C50C803917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64190631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08775" y="138113"/>
            <a:ext cx="2130425" cy="5867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14325" y="138113"/>
            <a:ext cx="6242050" cy="58674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de-DE" altLang="de-DE"/>
              <a:t>Page </a:t>
            </a:r>
            <a:r>
              <a:rPr lang="de-DE" altLang="de-DE">
                <a:sym typeface="Wingdings" pitchFamily="2" charset="2"/>
              </a:rPr>
              <a:t></a:t>
            </a:r>
            <a:r>
              <a:rPr lang="de-DE" altLang="de-DE"/>
              <a:t> </a:t>
            </a:r>
            <a:fld id="{F010C054-6DF6-417A-A08E-2F13F7BAD7BE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66109061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Design_6_y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7"/>
          <p:cNvSpPr>
            <a:spLocks noChangeArrowheads="1"/>
          </p:cNvSpPr>
          <p:nvPr userDrawn="1"/>
        </p:nvSpPr>
        <p:spPr bwMode="gray">
          <a:xfrm>
            <a:off x="7188200" y="6184900"/>
            <a:ext cx="1646238" cy="3778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0" scaled="1"/>
          </a:gradFill>
          <a:ln w="9525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EA501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de-DE" altLang="de-DE" sz="1600" b="1" smtClean="0">
                <a:solidFill>
                  <a:srgbClr val="000000"/>
                </a:solidFill>
                <a:cs typeface="Arial" charset="0"/>
              </a:rPr>
              <a:t>YOUR LOGO</a:t>
            </a:r>
          </a:p>
        </p:txBody>
      </p:sp>
      <p:sp>
        <p:nvSpPr>
          <p:cNvPr id="12292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63600" y="3908425"/>
            <a:ext cx="7485063" cy="971550"/>
          </a:xfrm>
        </p:spPr>
        <p:txBody>
          <a:bodyPr anchor="t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 smtClean="0"/>
              <a:t>Titelmasterformat durch Klicken bearbeiten</a:t>
            </a:r>
          </a:p>
        </p:txBody>
      </p:sp>
      <p:sp>
        <p:nvSpPr>
          <p:cNvPr id="12293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863600" y="4906963"/>
            <a:ext cx="7510463" cy="5588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 smtClean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68478383"/>
      </p:ext>
    </p:extLst>
  </p:cSld>
  <p:clrMapOvr>
    <a:masterClrMapping/>
  </p:clrMapOvr>
  <p:transition spd="med">
    <p:fade/>
  </p:transition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de-DE" altLang="de-DE"/>
              <a:t>Page </a:t>
            </a:r>
            <a:r>
              <a:rPr lang="de-DE" altLang="de-DE">
                <a:sym typeface="Wingdings" pitchFamily="2" charset="2"/>
              </a:rPr>
              <a:t></a:t>
            </a:r>
            <a:r>
              <a:rPr lang="de-DE" altLang="de-DE"/>
              <a:t> </a:t>
            </a:r>
            <a:fld id="{415DB928-3B65-4AB3-BC94-15C76A260873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77083910"/>
      </p:ext>
    </p:extLst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de-DE" altLang="de-DE"/>
              <a:t>Page </a:t>
            </a:r>
            <a:r>
              <a:rPr lang="de-DE" altLang="de-DE">
                <a:sym typeface="Wingdings" pitchFamily="2" charset="2"/>
              </a:rPr>
              <a:t></a:t>
            </a:r>
            <a:r>
              <a:rPr lang="de-DE" altLang="de-DE"/>
              <a:t> </a:t>
            </a:r>
            <a:fld id="{AFFC0A4F-C9EE-4980-84DE-E835C9008D4E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81037369"/>
      </p:ext>
    </p:extLst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14325" y="1614488"/>
            <a:ext cx="4186238" cy="4391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2963" y="1614488"/>
            <a:ext cx="4186237" cy="4391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de-DE" altLang="de-DE"/>
              <a:t>Page </a:t>
            </a:r>
            <a:r>
              <a:rPr lang="de-DE" altLang="de-DE">
                <a:sym typeface="Wingdings" pitchFamily="2" charset="2"/>
              </a:rPr>
              <a:t></a:t>
            </a:r>
            <a:r>
              <a:rPr lang="de-DE" altLang="de-DE"/>
              <a:t> </a:t>
            </a:r>
            <a:fld id="{8E388DB5-05E4-4DEB-A153-2C30E24F6F4C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73056006"/>
      </p:ext>
    </p:extLst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de-DE" altLang="de-DE"/>
              <a:t>Page </a:t>
            </a:r>
            <a:r>
              <a:rPr lang="de-DE" altLang="de-DE">
                <a:sym typeface="Wingdings" pitchFamily="2" charset="2"/>
              </a:rPr>
              <a:t></a:t>
            </a:r>
            <a:r>
              <a:rPr lang="de-DE" altLang="de-DE"/>
              <a:t> </a:t>
            </a:r>
            <a:fld id="{50BC346D-F9AD-4D93-B8F4-93A59ED6DB8F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88141337"/>
      </p:ext>
    </p:extLst>
  </p:cSld>
  <p:clrMapOvr>
    <a:masterClrMapping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de-DE" altLang="de-DE"/>
              <a:t>Page </a:t>
            </a:r>
            <a:r>
              <a:rPr lang="de-DE" altLang="de-DE">
                <a:sym typeface="Wingdings" pitchFamily="2" charset="2"/>
              </a:rPr>
              <a:t></a:t>
            </a:r>
            <a:r>
              <a:rPr lang="de-DE" altLang="de-DE"/>
              <a:t> </a:t>
            </a:r>
            <a:fld id="{C6F0570E-BE7C-4BD8-A894-51F6E7C0A26F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69690354"/>
      </p:ext>
    </p:extLst>
  </p:cSld>
  <p:clrMapOvr>
    <a:masterClrMapping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de-DE" altLang="de-DE"/>
              <a:t>Page </a:t>
            </a:r>
            <a:r>
              <a:rPr lang="de-DE" altLang="de-DE">
                <a:sym typeface="Wingdings" pitchFamily="2" charset="2"/>
              </a:rPr>
              <a:t></a:t>
            </a:r>
            <a:r>
              <a:rPr lang="de-DE" altLang="de-DE"/>
              <a:t> </a:t>
            </a:r>
            <a:fld id="{9F42BB22-46EE-4AEB-BDDE-57BF147BD1A5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97494503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de-DE" altLang="de-DE"/>
              <a:t>Page </a:t>
            </a:r>
            <a:r>
              <a:rPr lang="de-DE" altLang="de-DE">
                <a:sym typeface="Wingdings" pitchFamily="2" charset="2"/>
              </a:rPr>
              <a:t></a:t>
            </a:r>
            <a:r>
              <a:rPr lang="de-DE" altLang="de-DE"/>
              <a:t> </a:t>
            </a:r>
            <a:fld id="{CAABFDA7-7136-43B2-814F-BE443B736FCE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6642782"/>
      </p:ext>
    </p:extLst>
  </p:cSld>
  <p:clrMapOvr>
    <a:masterClrMapping/>
  </p:clrMapOvr>
  <p:transition spd="med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de-DE" altLang="de-DE"/>
              <a:t>Page </a:t>
            </a:r>
            <a:r>
              <a:rPr lang="de-DE" altLang="de-DE">
                <a:sym typeface="Wingdings" pitchFamily="2" charset="2"/>
              </a:rPr>
              <a:t></a:t>
            </a:r>
            <a:r>
              <a:rPr lang="de-DE" altLang="de-DE"/>
              <a:t> </a:t>
            </a:r>
            <a:fld id="{EFFB57F2-C973-4AD9-B331-5C046F066588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74141834"/>
      </p:ext>
    </p:extLst>
  </p:cSld>
  <p:clrMapOvr>
    <a:masterClrMapping/>
  </p:clrMapOvr>
  <p:transition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de-DE" altLang="de-DE"/>
              <a:t>Page </a:t>
            </a:r>
            <a:r>
              <a:rPr lang="de-DE" altLang="de-DE">
                <a:sym typeface="Wingdings" pitchFamily="2" charset="2"/>
              </a:rPr>
              <a:t></a:t>
            </a:r>
            <a:r>
              <a:rPr lang="de-DE" altLang="de-DE"/>
              <a:t> </a:t>
            </a:r>
            <a:fld id="{55FBE740-BFBE-4CC4-A49C-9CD180B9F1AE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07048023"/>
      </p:ext>
    </p:extLst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de-DE" altLang="de-DE"/>
              <a:t>Page </a:t>
            </a:r>
            <a:r>
              <a:rPr lang="de-DE" altLang="de-DE">
                <a:sym typeface="Wingdings" pitchFamily="2" charset="2"/>
              </a:rPr>
              <a:t></a:t>
            </a:r>
            <a:r>
              <a:rPr lang="de-DE" altLang="de-DE"/>
              <a:t> </a:t>
            </a:r>
            <a:fld id="{B6E0A188-E80D-4E7A-A895-2B83D4BD4B23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56305086"/>
      </p:ext>
    </p:extLst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08775" y="90488"/>
            <a:ext cx="2130425" cy="59150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14325" y="90488"/>
            <a:ext cx="6242050" cy="59150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de-DE" altLang="de-DE"/>
              <a:t>Page </a:t>
            </a:r>
            <a:r>
              <a:rPr lang="de-DE" altLang="de-DE">
                <a:sym typeface="Wingdings" pitchFamily="2" charset="2"/>
              </a:rPr>
              <a:t></a:t>
            </a:r>
            <a:r>
              <a:rPr lang="de-DE" altLang="de-DE"/>
              <a:t> </a:t>
            </a:r>
            <a:fld id="{7DD445B4-C1C4-43A7-97AB-EADFC827500F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96246486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14325" y="1614488"/>
            <a:ext cx="4186238" cy="4391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2963" y="1614488"/>
            <a:ext cx="4186237" cy="4391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de-DE" altLang="de-DE"/>
              <a:t>Page </a:t>
            </a:r>
            <a:r>
              <a:rPr lang="de-DE" altLang="de-DE">
                <a:sym typeface="Wingdings" pitchFamily="2" charset="2"/>
              </a:rPr>
              <a:t></a:t>
            </a:r>
            <a:r>
              <a:rPr lang="de-DE" altLang="de-DE"/>
              <a:t> </a:t>
            </a:r>
            <a:fld id="{18B1EBB4-3C74-465C-BBBD-99AC46FABC0F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48735322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de-DE" altLang="de-DE"/>
              <a:t>Page </a:t>
            </a:r>
            <a:r>
              <a:rPr lang="de-DE" altLang="de-DE">
                <a:sym typeface="Wingdings" pitchFamily="2" charset="2"/>
              </a:rPr>
              <a:t></a:t>
            </a:r>
            <a:r>
              <a:rPr lang="de-DE" altLang="de-DE"/>
              <a:t> </a:t>
            </a:r>
            <a:fld id="{796FC94C-1D35-45F7-B093-D6C6C190F070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02178233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de-DE" altLang="de-DE"/>
              <a:t>Page </a:t>
            </a:r>
            <a:r>
              <a:rPr lang="de-DE" altLang="de-DE">
                <a:sym typeface="Wingdings" pitchFamily="2" charset="2"/>
              </a:rPr>
              <a:t></a:t>
            </a:r>
            <a:r>
              <a:rPr lang="de-DE" altLang="de-DE"/>
              <a:t> </a:t>
            </a:r>
            <a:fld id="{64F0B421-6A18-4D16-9B8D-9D38EF889D5C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21829283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de-DE" altLang="de-DE"/>
              <a:t>Page </a:t>
            </a:r>
            <a:r>
              <a:rPr lang="de-DE" altLang="de-DE">
                <a:sym typeface="Wingdings" pitchFamily="2" charset="2"/>
              </a:rPr>
              <a:t></a:t>
            </a:r>
            <a:r>
              <a:rPr lang="de-DE" altLang="de-DE"/>
              <a:t> </a:t>
            </a:r>
            <a:fld id="{FC894ED4-036D-4A57-A5F6-44C022747031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38351886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de-DE" altLang="de-DE"/>
              <a:t>Page </a:t>
            </a:r>
            <a:r>
              <a:rPr lang="de-DE" altLang="de-DE">
                <a:sym typeface="Wingdings" pitchFamily="2" charset="2"/>
              </a:rPr>
              <a:t></a:t>
            </a:r>
            <a:r>
              <a:rPr lang="de-DE" altLang="de-DE"/>
              <a:t> </a:t>
            </a:r>
            <a:fld id="{925D415A-3208-41AE-858D-6FC7041ED6B4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90680314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de-DE" altLang="de-DE"/>
              <a:t>Page </a:t>
            </a:r>
            <a:r>
              <a:rPr lang="de-DE" altLang="de-DE">
                <a:sym typeface="Wingdings" pitchFamily="2" charset="2"/>
              </a:rPr>
              <a:t></a:t>
            </a:r>
            <a:r>
              <a:rPr lang="de-DE" altLang="de-DE"/>
              <a:t> </a:t>
            </a:r>
            <a:fld id="{CB699137-5661-45C0-B1BE-D0A6137F930A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91294126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gray">
          <a:xfrm>
            <a:off x="2162175" y="6408738"/>
            <a:ext cx="47847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de-DE" sz="100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1267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14325" y="147638"/>
            <a:ext cx="59023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Klicken Sie, um das Titelformat zu bearbeiten</a:t>
            </a:r>
          </a:p>
        </p:txBody>
      </p:sp>
      <p:sp>
        <p:nvSpPr>
          <p:cNvPr id="11269" name="Rectangle 10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219075" y="6408738"/>
            <a:ext cx="13430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altLang="de-DE"/>
              <a:t>Page </a:t>
            </a:r>
            <a:r>
              <a:rPr lang="de-DE" altLang="de-DE">
                <a:sym typeface="Wingdings" pitchFamily="2" charset="2"/>
              </a:rPr>
              <a:t></a:t>
            </a:r>
            <a:r>
              <a:rPr lang="de-DE" altLang="de-DE"/>
              <a:t> </a:t>
            </a:r>
            <a:fld id="{EFF910C1-2D9C-486C-A5CA-92F567BA2853}" type="slidenum">
              <a:rPr lang="de-DE" altLang="de-DE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de-DE" altLang="de-DE"/>
          </a:p>
        </p:txBody>
      </p:sp>
      <p:sp>
        <p:nvSpPr>
          <p:cNvPr id="2" name="Rectangle 12"/>
          <p:cNvSpPr>
            <a:spLocks noGrp="1" noChangeArrowheads="1"/>
          </p:cNvSpPr>
          <p:nvPr>
            <p:ph type="body" idx="1"/>
          </p:nvPr>
        </p:nvSpPr>
        <p:spPr bwMode="gray">
          <a:xfrm>
            <a:off x="314325" y="1614488"/>
            <a:ext cx="8524875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Klicken Sie, um die Formate des Vorlagentextes zu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</p:txBody>
      </p:sp>
      <p:sp>
        <p:nvSpPr>
          <p:cNvPr id="11270" name="Rectangle 7"/>
          <p:cNvSpPr>
            <a:spLocks noChangeArrowheads="1"/>
          </p:cNvSpPr>
          <p:nvPr/>
        </p:nvSpPr>
        <p:spPr bwMode="gray">
          <a:xfrm>
            <a:off x="7188200" y="6184900"/>
            <a:ext cx="1646238" cy="3778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0" scaled="1"/>
          </a:gradFill>
          <a:ln w="9525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EA501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de-DE" altLang="de-DE" sz="1600" b="1" smtClean="0">
                <a:solidFill>
                  <a:srgbClr val="000000"/>
                </a:solidFill>
                <a:cs typeface="Arial" charset="0"/>
              </a:rPr>
              <a:t>YOUR LOGO</a:t>
            </a:r>
          </a:p>
        </p:txBody>
      </p:sp>
    </p:spTree>
    <p:extLst>
      <p:ext uri="{BB962C8B-B14F-4D97-AF65-F5344CB8AC3E}">
        <p14:creationId xmlns:p14="http://schemas.microsoft.com/office/powerpoint/2010/main" val="2407703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fade/>
  </p:transition>
  <p:hf sldNum="0" hdr="0" dt="0"/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Arial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Arial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Arial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Arial" pitchFamily="34" charset="0"/>
        </a:defRPr>
      </a:lvl5pPr>
      <a:lvl6pPr marL="457200"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Arial" pitchFamily="34" charset="0"/>
        </a:defRPr>
      </a:lvl6pPr>
      <a:lvl7pPr marL="914400"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Arial" pitchFamily="34" charset="0"/>
        </a:defRPr>
      </a:lvl7pPr>
      <a:lvl8pPr marL="1371600"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Arial" pitchFamily="34" charset="0"/>
        </a:defRPr>
      </a:lvl8pPr>
      <a:lvl9pPr marL="1828800"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Arial" pitchFamily="34" charset="0"/>
        </a:defRPr>
      </a:lvl9pPr>
    </p:titleStyle>
    <p:bodyStyle>
      <a:lvl1pPr marL="190500" indent="-190500" algn="l" rtl="0" eaLnBrk="0" fontAlgn="base" hangingPunct="0">
        <a:spcBef>
          <a:spcPct val="6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81000" indent="-188913" algn="l" rtl="0" eaLnBrk="0" fontAlgn="base" hangingPunct="0">
        <a:spcBef>
          <a:spcPct val="30000"/>
        </a:spcBef>
        <a:spcAft>
          <a:spcPct val="0"/>
        </a:spcAft>
        <a:buClr>
          <a:schemeClr val="accent1"/>
        </a:buClr>
        <a:buChar char="-"/>
        <a:defRPr>
          <a:solidFill>
            <a:schemeClr val="tx1"/>
          </a:solidFill>
          <a:latin typeface="+mn-lt"/>
        </a:defRPr>
      </a:lvl2pPr>
      <a:lvl3pPr marL="561975" indent="-179388" algn="l" rtl="0" eaLnBrk="0" fontAlgn="base" hangingPunct="0">
        <a:spcBef>
          <a:spcPct val="30000"/>
        </a:spcBef>
        <a:spcAft>
          <a:spcPct val="0"/>
        </a:spcAft>
        <a:buClr>
          <a:schemeClr val="accent1"/>
        </a:buClr>
        <a:buChar char="-"/>
        <a:defRPr sz="1600">
          <a:solidFill>
            <a:schemeClr val="tx1"/>
          </a:solidFill>
          <a:latin typeface="+mn-lt"/>
        </a:defRPr>
      </a:lvl3pPr>
      <a:lvl4pPr marL="768350" indent="-204788" algn="l" rtl="0" eaLnBrk="0" fontAlgn="base" hangingPunct="0">
        <a:spcBef>
          <a:spcPct val="30000"/>
        </a:spcBef>
        <a:spcAft>
          <a:spcPct val="0"/>
        </a:spcAft>
        <a:buClr>
          <a:schemeClr val="accent1"/>
        </a:buClr>
        <a:buChar char="-"/>
        <a:defRPr sz="1600">
          <a:solidFill>
            <a:schemeClr val="tx1"/>
          </a:solidFill>
          <a:latin typeface="+mn-lt"/>
        </a:defRPr>
      </a:lvl4pPr>
      <a:lvl5pPr marL="1050925" indent="-16827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5pPr>
      <a:lvl6pPr marL="1508125" indent="-16827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6pPr>
      <a:lvl7pPr marL="1965325" indent="-16827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7pPr>
      <a:lvl8pPr marL="2422525" indent="-16827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8pPr>
      <a:lvl9pPr marL="2879725" indent="-16827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ChangeArrowheads="1"/>
          </p:cNvSpPr>
          <p:nvPr/>
        </p:nvSpPr>
        <p:spPr bwMode="gray">
          <a:xfrm>
            <a:off x="2162175" y="6408738"/>
            <a:ext cx="47847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de-DE" sz="100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2291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14325" y="138113"/>
            <a:ext cx="55403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Klicken Sie, um das Titelformat zu bearbeiten</a:t>
            </a:r>
          </a:p>
        </p:txBody>
      </p:sp>
      <p:sp>
        <p:nvSpPr>
          <p:cNvPr id="11269" name="Rectangle 10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219075" y="6408738"/>
            <a:ext cx="13430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altLang="de-DE"/>
              <a:t>Page </a:t>
            </a:r>
            <a:r>
              <a:rPr lang="de-DE" altLang="de-DE">
                <a:sym typeface="Wingdings" pitchFamily="2" charset="2"/>
              </a:rPr>
              <a:t></a:t>
            </a:r>
            <a:r>
              <a:rPr lang="de-DE" altLang="de-DE"/>
              <a:t> </a:t>
            </a:r>
            <a:fld id="{CBC49A51-FD6A-4150-BCC2-F2B53165A33D}" type="slidenum">
              <a:rPr lang="de-DE" altLang="de-DE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de-DE" altLang="de-DE"/>
          </a:p>
        </p:txBody>
      </p:sp>
      <p:sp>
        <p:nvSpPr>
          <p:cNvPr id="12293" name="Rectangle 12"/>
          <p:cNvSpPr>
            <a:spLocks noGrp="1" noChangeArrowheads="1"/>
          </p:cNvSpPr>
          <p:nvPr>
            <p:ph type="body" idx="1"/>
          </p:nvPr>
        </p:nvSpPr>
        <p:spPr bwMode="gray">
          <a:xfrm>
            <a:off x="314325" y="1614488"/>
            <a:ext cx="8524875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Klicken Sie, um die Formate des Vorlagentextes zu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</p:txBody>
      </p:sp>
      <p:sp>
        <p:nvSpPr>
          <p:cNvPr id="12294" name="Rectangle 8"/>
          <p:cNvSpPr>
            <a:spLocks noChangeArrowheads="1"/>
          </p:cNvSpPr>
          <p:nvPr userDrawn="1"/>
        </p:nvSpPr>
        <p:spPr bwMode="gray">
          <a:xfrm>
            <a:off x="7188200" y="6184900"/>
            <a:ext cx="1646238" cy="377825"/>
          </a:xfrm>
          <a:prstGeom prst="rect">
            <a:avLst/>
          </a:prstGeom>
          <a:noFill/>
          <a:ln w="28575">
            <a:solidFill>
              <a:srgbClr val="96969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EA501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de-DE" altLang="de-DE" sz="1700" b="1" smtClean="0">
                <a:solidFill>
                  <a:srgbClr val="000000"/>
                </a:solidFill>
                <a:cs typeface="Arial" charset="0"/>
              </a:rPr>
              <a:t>YOUR </a:t>
            </a:r>
            <a:r>
              <a:rPr lang="de-DE" altLang="de-DE" sz="1700" b="1" smtClean="0">
                <a:solidFill>
                  <a:srgbClr val="E24203"/>
                </a:solidFill>
                <a:cs typeface="Arial" charset="0"/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1035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>
    <p:fade/>
  </p:transition>
  <p:hf sldNum="0" hdr="0" dt="0"/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5pPr>
      <a:lvl6pPr marL="457200"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6pPr>
      <a:lvl7pPr marL="914400"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7pPr>
      <a:lvl8pPr marL="1371600"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8pPr>
      <a:lvl9pPr marL="1828800"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9pPr>
    </p:titleStyle>
    <p:bodyStyle>
      <a:lvl1pPr marL="190500" indent="-190500" algn="l" rtl="0" eaLnBrk="0" fontAlgn="base" hangingPunct="0">
        <a:spcBef>
          <a:spcPct val="6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81000" indent="-188913" algn="l" rtl="0" eaLnBrk="0" fontAlgn="base" hangingPunct="0">
        <a:spcBef>
          <a:spcPct val="30000"/>
        </a:spcBef>
        <a:spcAft>
          <a:spcPct val="0"/>
        </a:spcAft>
        <a:buClr>
          <a:schemeClr val="accent1"/>
        </a:buClr>
        <a:buChar char="-"/>
        <a:defRPr>
          <a:solidFill>
            <a:schemeClr val="tx1"/>
          </a:solidFill>
          <a:latin typeface="+mn-lt"/>
        </a:defRPr>
      </a:lvl2pPr>
      <a:lvl3pPr marL="561975" indent="-179388" algn="l" rtl="0" eaLnBrk="0" fontAlgn="base" hangingPunct="0">
        <a:spcBef>
          <a:spcPct val="30000"/>
        </a:spcBef>
        <a:spcAft>
          <a:spcPct val="0"/>
        </a:spcAft>
        <a:buClr>
          <a:schemeClr val="accent1"/>
        </a:buClr>
        <a:buChar char="-"/>
        <a:defRPr sz="1600">
          <a:solidFill>
            <a:schemeClr val="tx1"/>
          </a:solidFill>
          <a:latin typeface="+mn-lt"/>
        </a:defRPr>
      </a:lvl3pPr>
      <a:lvl4pPr marL="768350" indent="-204788" algn="l" rtl="0" eaLnBrk="0" fontAlgn="base" hangingPunct="0">
        <a:spcBef>
          <a:spcPct val="30000"/>
        </a:spcBef>
        <a:spcAft>
          <a:spcPct val="0"/>
        </a:spcAft>
        <a:buClr>
          <a:schemeClr val="accent1"/>
        </a:buClr>
        <a:buChar char="-"/>
        <a:defRPr sz="1600">
          <a:solidFill>
            <a:schemeClr val="tx1"/>
          </a:solidFill>
          <a:latin typeface="+mn-lt"/>
        </a:defRPr>
      </a:lvl4pPr>
      <a:lvl5pPr marL="1050925" indent="-16827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5pPr>
      <a:lvl6pPr marL="1508125" indent="-16827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6pPr>
      <a:lvl7pPr marL="1965325" indent="-16827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7pPr>
      <a:lvl8pPr marL="2422525" indent="-16827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8pPr>
      <a:lvl9pPr marL="2879725" indent="-16827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9" descr="Design_6_o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5"/>
          <p:cNvSpPr>
            <a:spLocks noChangeArrowheads="1"/>
          </p:cNvSpPr>
          <p:nvPr/>
        </p:nvSpPr>
        <p:spPr bwMode="gray">
          <a:xfrm>
            <a:off x="2162175" y="6408738"/>
            <a:ext cx="47847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de-DE" sz="100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7412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14325" y="90488"/>
            <a:ext cx="6057900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Klicken Sie, um das Titelformat zu bearbeiten</a:t>
            </a:r>
          </a:p>
        </p:txBody>
      </p:sp>
      <p:sp>
        <p:nvSpPr>
          <p:cNvPr id="11269" name="Rectangle 10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219075" y="6408738"/>
            <a:ext cx="13430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altLang="de-DE"/>
              <a:t>Page </a:t>
            </a:r>
            <a:r>
              <a:rPr lang="de-DE" altLang="de-DE">
                <a:sym typeface="Wingdings" pitchFamily="2" charset="2"/>
              </a:rPr>
              <a:t></a:t>
            </a:r>
            <a:r>
              <a:rPr lang="de-DE" altLang="de-DE"/>
              <a:t> </a:t>
            </a:r>
            <a:fld id="{761E260B-92DB-4491-B6B3-8B6D95219D6E}" type="slidenum">
              <a:rPr lang="de-DE" altLang="de-DE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de-DE" altLang="de-DE"/>
          </a:p>
        </p:txBody>
      </p:sp>
      <p:sp>
        <p:nvSpPr>
          <p:cNvPr id="17414" name="Rectangle 12"/>
          <p:cNvSpPr>
            <a:spLocks noGrp="1" noChangeArrowheads="1"/>
          </p:cNvSpPr>
          <p:nvPr>
            <p:ph type="body" idx="1"/>
          </p:nvPr>
        </p:nvSpPr>
        <p:spPr bwMode="gray">
          <a:xfrm>
            <a:off x="314325" y="1614488"/>
            <a:ext cx="8524875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Klicken Sie, um die Formate des Vorlagentextes zu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</p:txBody>
      </p:sp>
      <p:sp>
        <p:nvSpPr>
          <p:cNvPr id="17415" name="Rectangle 8"/>
          <p:cNvSpPr>
            <a:spLocks noChangeArrowheads="1"/>
          </p:cNvSpPr>
          <p:nvPr userDrawn="1"/>
        </p:nvSpPr>
        <p:spPr bwMode="gray">
          <a:xfrm>
            <a:off x="7188200" y="6184900"/>
            <a:ext cx="1646238" cy="3778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0" scaled="1"/>
          </a:gradFill>
          <a:ln w="9525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EA501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de-DE" altLang="de-DE" sz="1600" b="1" smtClean="0">
                <a:solidFill>
                  <a:srgbClr val="000000"/>
                </a:solidFill>
                <a:cs typeface="Arial" charset="0"/>
              </a:rPr>
              <a:t>YOUR LOGO</a:t>
            </a:r>
          </a:p>
        </p:txBody>
      </p:sp>
    </p:spTree>
    <p:extLst>
      <p:ext uri="{BB962C8B-B14F-4D97-AF65-F5344CB8AC3E}">
        <p14:creationId xmlns:p14="http://schemas.microsoft.com/office/powerpoint/2010/main" val="3106258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fade/>
  </p:transition>
  <p:hf sldNum="0" hdr="0" dt="0"/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Arial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Arial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Arial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Arial" pitchFamily="34" charset="0"/>
        </a:defRPr>
      </a:lvl5pPr>
      <a:lvl6pPr marL="457200"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Arial" pitchFamily="34" charset="0"/>
        </a:defRPr>
      </a:lvl6pPr>
      <a:lvl7pPr marL="914400"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Arial" pitchFamily="34" charset="0"/>
        </a:defRPr>
      </a:lvl7pPr>
      <a:lvl8pPr marL="1371600"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Arial" pitchFamily="34" charset="0"/>
        </a:defRPr>
      </a:lvl8pPr>
      <a:lvl9pPr marL="1828800"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Arial" pitchFamily="34" charset="0"/>
        </a:defRPr>
      </a:lvl9pPr>
    </p:titleStyle>
    <p:bodyStyle>
      <a:lvl1pPr marL="190500" indent="-190500" algn="l" rtl="0" eaLnBrk="0" fontAlgn="base" hangingPunct="0">
        <a:spcBef>
          <a:spcPct val="6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81000" indent="-188913" algn="l" rtl="0" eaLnBrk="0" fontAlgn="base" hangingPunct="0">
        <a:spcBef>
          <a:spcPct val="30000"/>
        </a:spcBef>
        <a:spcAft>
          <a:spcPct val="0"/>
        </a:spcAft>
        <a:buClr>
          <a:schemeClr val="accent1"/>
        </a:buClr>
        <a:buChar char="-"/>
        <a:defRPr>
          <a:solidFill>
            <a:schemeClr val="tx1"/>
          </a:solidFill>
          <a:latin typeface="+mn-lt"/>
        </a:defRPr>
      </a:lvl2pPr>
      <a:lvl3pPr marL="561975" indent="-179388" algn="l" rtl="0" eaLnBrk="0" fontAlgn="base" hangingPunct="0">
        <a:spcBef>
          <a:spcPct val="30000"/>
        </a:spcBef>
        <a:spcAft>
          <a:spcPct val="0"/>
        </a:spcAft>
        <a:buClr>
          <a:schemeClr val="accent1"/>
        </a:buClr>
        <a:buChar char="-"/>
        <a:defRPr sz="1600">
          <a:solidFill>
            <a:schemeClr val="tx1"/>
          </a:solidFill>
          <a:latin typeface="+mn-lt"/>
        </a:defRPr>
      </a:lvl3pPr>
      <a:lvl4pPr marL="768350" indent="-204788" algn="l" rtl="0" eaLnBrk="0" fontAlgn="base" hangingPunct="0">
        <a:spcBef>
          <a:spcPct val="30000"/>
        </a:spcBef>
        <a:spcAft>
          <a:spcPct val="0"/>
        </a:spcAft>
        <a:buClr>
          <a:schemeClr val="accent1"/>
        </a:buClr>
        <a:buChar char="-"/>
        <a:defRPr sz="1600">
          <a:solidFill>
            <a:schemeClr val="tx1"/>
          </a:solidFill>
          <a:latin typeface="+mn-lt"/>
        </a:defRPr>
      </a:lvl4pPr>
      <a:lvl5pPr marL="1050925" indent="-16827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5pPr>
      <a:lvl6pPr marL="1508125" indent="-16827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6pPr>
      <a:lvl7pPr marL="1965325" indent="-16827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7pPr>
      <a:lvl8pPr marL="2422525" indent="-16827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8pPr>
      <a:lvl9pPr marL="2879725" indent="-16827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8.xml"/><Relationship Id="rId1" Type="http://schemas.openxmlformats.org/officeDocument/2006/relationships/tags" Target="../tags/tag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noProof="1" smtClean="0"/>
              <a:t>Softwareprojekt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noProof="1" smtClean="0"/>
              <a:t>Gruppe: Stundenplan</a:t>
            </a:r>
            <a:endParaRPr lang="de-DE" altLang="de-DE" noProof="1" smtClean="0"/>
          </a:p>
        </p:txBody>
      </p:sp>
      <p:pic>
        <p:nvPicPr>
          <p:cNvPr id="271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703" y="6066620"/>
            <a:ext cx="2286049" cy="791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48211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altLang="de-DE" smtClean="0">
                <a:solidFill>
                  <a:srgbClr val="000000"/>
                </a:solidFill>
              </a:rPr>
              <a:t>Page </a:t>
            </a:r>
            <a:r>
              <a:rPr lang="de-DE" altLang="de-DE" smtClean="0">
                <a:solidFill>
                  <a:srgbClr val="000000"/>
                </a:solidFill>
                <a:sym typeface="Wingdings" pitchFamily="2" charset="2"/>
              </a:rPr>
              <a:t></a:t>
            </a:r>
            <a:r>
              <a:rPr lang="de-DE" altLang="de-DE" smtClean="0">
                <a:solidFill>
                  <a:srgbClr val="000000"/>
                </a:solidFill>
              </a:rPr>
              <a:t> </a:t>
            </a:r>
            <a:fld id="{ECE420A9-1670-4B93-B58C-0F61A386608D}" type="slidenum">
              <a:rPr lang="de-DE" altLang="de-DE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de-DE" altLang="de-DE" smtClean="0">
              <a:solidFill>
                <a:srgbClr val="000000"/>
              </a:solidFill>
            </a:endParaRPr>
          </a:p>
        </p:txBody>
      </p:sp>
      <p:sp>
        <p:nvSpPr>
          <p:cNvPr id="270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noProof="1" smtClean="0"/>
              <a:t>Sample Slide </a:t>
            </a:r>
            <a:r>
              <a:rPr lang="de-DE" altLang="de-DE" noProof="1" smtClean="0">
                <a:sym typeface="Symbol" pitchFamily="18" charset="2"/>
              </a:rPr>
              <a:t></a:t>
            </a:r>
            <a:r>
              <a:rPr lang="de-DE" altLang="de-DE" noProof="1" smtClean="0"/>
              <a:t> Circle chart</a:t>
            </a:r>
          </a:p>
        </p:txBody>
      </p:sp>
      <p:sp>
        <p:nvSpPr>
          <p:cNvPr id="270340" name="Rectangle 3"/>
          <p:cNvSpPr>
            <a:spLocks noChangeArrowheads="1"/>
          </p:cNvSpPr>
          <p:nvPr/>
        </p:nvSpPr>
        <p:spPr bwMode="gray">
          <a:xfrm>
            <a:off x="6602413" y="1711325"/>
            <a:ext cx="2233612" cy="118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1B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EA501"/>
                  </a:outerShdw>
                </a:effectLst>
              </a14:hiddenEffects>
            </a:ext>
          </a:extLst>
        </p:spPr>
        <p:txBody>
          <a:bodyPr lIns="0" rIns="0"/>
          <a:lstStyle>
            <a:lvl1pPr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381000" indent="-188913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815975" indent="-1793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200150" indent="-2047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1379538" indent="128588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1836738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293938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2751138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208338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fontAlgn="base">
              <a:spcAft>
                <a:spcPct val="0"/>
              </a:spcAft>
              <a:buClr>
                <a:srgbClr val="E24203"/>
              </a:buClr>
              <a:buFont typeface="Wingdings" pitchFamily="2" charset="2"/>
              <a:buNone/>
            </a:pPr>
            <a:r>
              <a:rPr lang="de-DE" altLang="de-DE" sz="1600" b="0" noProof="1">
                <a:solidFill>
                  <a:srgbClr val="000000"/>
                </a:solidFill>
                <a:cs typeface="Arial" charset="0"/>
              </a:rPr>
              <a:t>.</a:t>
            </a:r>
          </a:p>
        </p:txBody>
      </p:sp>
      <p:sp>
        <p:nvSpPr>
          <p:cNvPr id="270342" name="Rectangle 5"/>
          <p:cNvSpPr>
            <a:spLocks noChangeArrowheads="1"/>
          </p:cNvSpPr>
          <p:nvPr/>
        </p:nvSpPr>
        <p:spPr bwMode="gray">
          <a:xfrm>
            <a:off x="6602413" y="4584700"/>
            <a:ext cx="2233612" cy="156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1B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EA501"/>
                  </a:outerShdw>
                </a:effectLst>
              </a14:hiddenEffects>
            </a:ext>
          </a:extLst>
        </p:spPr>
        <p:txBody>
          <a:bodyPr lIns="0" rIns="0"/>
          <a:lstStyle>
            <a:lvl1pPr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381000" indent="-188913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815975" indent="-1793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200150" indent="-2047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1379538" indent="128588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1836738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293938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2751138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208338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fontAlgn="base">
              <a:spcAft>
                <a:spcPct val="0"/>
              </a:spcAft>
              <a:buClr>
                <a:srgbClr val="E24203"/>
              </a:buClr>
              <a:buFont typeface="Wingdings" pitchFamily="2" charset="2"/>
              <a:buNone/>
            </a:pPr>
            <a:endParaRPr lang="de-DE" altLang="de-DE" sz="1600" b="0" noProof="1">
              <a:solidFill>
                <a:srgbClr val="000000"/>
              </a:solidFill>
              <a:ea typeface="Arial Unicode MS" pitchFamily="34" charset="-128"/>
              <a:cs typeface="Arial" charset="0"/>
            </a:endParaRPr>
          </a:p>
        </p:txBody>
      </p:sp>
      <p:sp>
        <p:nvSpPr>
          <p:cNvPr id="270343" name="Rectangle 6"/>
          <p:cNvSpPr>
            <a:spLocks noChangeArrowheads="1"/>
          </p:cNvSpPr>
          <p:nvPr/>
        </p:nvSpPr>
        <p:spPr bwMode="gray">
          <a:xfrm>
            <a:off x="328613" y="1711325"/>
            <a:ext cx="2559050" cy="118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1B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EA501"/>
                  </a:outerShdw>
                </a:effectLst>
              </a14:hiddenEffects>
            </a:ext>
          </a:extLst>
        </p:spPr>
        <p:txBody>
          <a:bodyPr lIns="0" rIns="0"/>
          <a:lstStyle>
            <a:lvl1pPr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381000" indent="-188913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815975" indent="-1793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200150" indent="-2047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1379538" indent="128588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1836738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293938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2751138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208338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E24203"/>
              </a:buClr>
              <a:buFont typeface="Wingdings" pitchFamily="2" charset="2"/>
              <a:buNone/>
            </a:pPr>
            <a:endParaRPr lang="de-DE" altLang="de-DE" sz="1600" b="0" noProof="1">
              <a:solidFill>
                <a:srgbClr val="000000"/>
              </a:solidFill>
              <a:ea typeface="Arial Unicode MS" pitchFamily="34" charset="-128"/>
              <a:cs typeface="Arial" charset="0"/>
            </a:endParaRPr>
          </a:p>
        </p:txBody>
      </p:sp>
      <p:sp>
        <p:nvSpPr>
          <p:cNvPr id="270344" name="Rectangle 7"/>
          <p:cNvSpPr>
            <a:spLocks noChangeArrowheads="1"/>
          </p:cNvSpPr>
          <p:nvPr/>
        </p:nvSpPr>
        <p:spPr bwMode="gray">
          <a:xfrm>
            <a:off x="328613" y="4584700"/>
            <a:ext cx="2559050" cy="156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1B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EA501"/>
                  </a:outerShdw>
                </a:effectLst>
              </a14:hiddenEffects>
            </a:ext>
          </a:extLst>
        </p:spPr>
        <p:txBody>
          <a:bodyPr lIns="0" rIns="0"/>
          <a:lstStyle>
            <a:lvl1pPr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381000" indent="-188913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815975" indent="-1793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200150" indent="-2047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1379538" indent="128588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1836738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293938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2751138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208338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E24203"/>
              </a:buClr>
              <a:buFont typeface="Wingdings" pitchFamily="2" charset="2"/>
              <a:buNone/>
            </a:pPr>
            <a:endParaRPr lang="de-DE" altLang="de-DE" sz="1600" b="0" noProof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70354" name="WordArt 17"/>
          <p:cNvSpPr>
            <a:spLocks noChangeArrowheads="1" noChangeShapeType="1" noTextEdit="1"/>
          </p:cNvSpPr>
          <p:nvPr/>
        </p:nvSpPr>
        <p:spPr bwMode="gray">
          <a:xfrm rot="2870101">
            <a:off x="4337843" y="2301082"/>
            <a:ext cx="2074863" cy="12763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spcFirstLastPara="1" wrap="none" fromWordArt="1">
            <a:prstTxWarp prst="textArchUp">
              <a:avLst>
                <a:gd name="adj" fmla="val 12754889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 sz="3600" kern="10" dirty="0">
              <a:solidFill>
                <a:srgbClr val="FFFFFF"/>
              </a:solidFill>
              <a:latin typeface="Arial Black"/>
              <a:cs typeface="Arial" charset="0"/>
            </a:endParaRPr>
          </a:p>
        </p:txBody>
      </p:sp>
      <p:sp>
        <p:nvSpPr>
          <p:cNvPr id="270355" name="WordArt 18"/>
          <p:cNvSpPr>
            <a:spLocks noChangeArrowheads="1" noChangeShapeType="1" noTextEdit="1"/>
          </p:cNvSpPr>
          <p:nvPr/>
        </p:nvSpPr>
        <p:spPr bwMode="gray">
          <a:xfrm rot="-2650685">
            <a:off x="2820988" y="2198688"/>
            <a:ext cx="2076450" cy="12763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spcFirstLastPara="1" wrap="none" fromWordArt="1">
            <a:prstTxWarp prst="textArchUp">
              <a:avLst>
                <a:gd name="adj" fmla="val 12753697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3600" kern="10">
                <a:solidFill>
                  <a:srgbClr val="FFFFFF"/>
                </a:solidFill>
                <a:latin typeface="Arial Black"/>
                <a:cs typeface="Arial" charset="0"/>
              </a:rPr>
              <a:t>Placeholder</a:t>
            </a:r>
          </a:p>
        </p:txBody>
      </p:sp>
      <p:sp>
        <p:nvSpPr>
          <p:cNvPr id="270358" name="Rectangle 7"/>
          <p:cNvSpPr>
            <a:spLocks noChangeArrowheads="1"/>
          </p:cNvSpPr>
          <p:nvPr/>
        </p:nvSpPr>
        <p:spPr bwMode="gray">
          <a:xfrm>
            <a:off x="314325" y="1038225"/>
            <a:ext cx="57531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801688"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01688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de-DE" altLang="de-DE" b="0" noProof="1">
                <a:solidFill>
                  <a:srgbClr val="000000"/>
                </a:solidFill>
                <a:cs typeface="Arial" charset="0"/>
              </a:rPr>
              <a:t>Placeholder for your own subheadline</a:t>
            </a: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703" y="6066620"/>
            <a:ext cx="2286049" cy="791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3398353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SLIDE_ROLE" val="jpmPage"/>
</p:tagLst>
</file>

<file path=ppt/theme/theme1.xml><?xml version="1.0" encoding="utf-8"?>
<a:theme xmlns:a="http://schemas.openxmlformats.org/drawingml/2006/main" name="3_PresentationLoad">
  <a:themeElements>
    <a:clrScheme name="PresentationLoad 1">
      <a:dk1>
        <a:srgbClr val="000000"/>
      </a:dk1>
      <a:lt1>
        <a:srgbClr val="FFFFFF"/>
      </a:lt1>
      <a:dk2>
        <a:srgbClr val="38520E"/>
      </a:dk2>
      <a:lt2>
        <a:srgbClr val="FEA501"/>
      </a:lt2>
      <a:accent1>
        <a:srgbClr val="4C7013"/>
      </a:accent1>
      <a:accent2>
        <a:srgbClr val="6B9B1A"/>
      </a:accent2>
      <a:accent3>
        <a:srgbClr val="FFFFFF"/>
      </a:accent3>
      <a:accent4>
        <a:srgbClr val="000000"/>
      </a:accent4>
      <a:accent5>
        <a:srgbClr val="B2BBAA"/>
      </a:accent5>
      <a:accent6>
        <a:srgbClr val="608C16"/>
      </a:accent6>
      <a:hlink>
        <a:srgbClr val="90BA45"/>
      </a:hlink>
      <a:folHlink>
        <a:srgbClr val="B2CF7D"/>
      </a:folHlink>
    </a:clrScheme>
    <a:fontScheme name="PresentationLoa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resentationLoad 1">
        <a:dk1>
          <a:srgbClr val="000000"/>
        </a:dk1>
        <a:lt1>
          <a:srgbClr val="FFFFFF"/>
        </a:lt1>
        <a:dk2>
          <a:srgbClr val="38520E"/>
        </a:dk2>
        <a:lt2>
          <a:srgbClr val="FEA501"/>
        </a:lt2>
        <a:accent1>
          <a:srgbClr val="4C7013"/>
        </a:accent1>
        <a:accent2>
          <a:srgbClr val="6B9B1A"/>
        </a:accent2>
        <a:accent3>
          <a:srgbClr val="FFFFFF"/>
        </a:accent3>
        <a:accent4>
          <a:srgbClr val="000000"/>
        </a:accent4>
        <a:accent5>
          <a:srgbClr val="B2BBAA"/>
        </a:accent5>
        <a:accent6>
          <a:srgbClr val="608C16"/>
        </a:accent6>
        <a:hlink>
          <a:srgbClr val="90BA45"/>
        </a:hlink>
        <a:folHlink>
          <a:srgbClr val="B2CF7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PresentationLoad">
  <a:themeElements>
    <a:clrScheme name="PresentationLoad 1">
      <a:dk1>
        <a:srgbClr val="000000"/>
      </a:dk1>
      <a:lt1>
        <a:srgbClr val="FFFFFF"/>
      </a:lt1>
      <a:dk2>
        <a:srgbClr val="920404"/>
      </a:dk2>
      <a:lt2>
        <a:srgbClr val="4C7013"/>
      </a:lt2>
      <a:accent1>
        <a:srgbClr val="E24203"/>
      </a:accent1>
      <a:accent2>
        <a:srgbClr val="FB7303"/>
      </a:accent2>
      <a:accent3>
        <a:srgbClr val="FFFFFF"/>
      </a:accent3>
      <a:accent4>
        <a:srgbClr val="000000"/>
      </a:accent4>
      <a:accent5>
        <a:srgbClr val="EEB0AA"/>
      </a:accent5>
      <a:accent6>
        <a:srgbClr val="E36802"/>
      </a:accent6>
      <a:hlink>
        <a:srgbClr val="FEA501"/>
      </a:hlink>
      <a:folHlink>
        <a:srgbClr val="FEC82E"/>
      </a:folHlink>
    </a:clrScheme>
    <a:fontScheme name="PresentationLoa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resentationLoad 1">
        <a:dk1>
          <a:srgbClr val="000000"/>
        </a:dk1>
        <a:lt1>
          <a:srgbClr val="FFFFFF"/>
        </a:lt1>
        <a:dk2>
          <a:srgbClr val="920404"/>
        </a:dk2>
        <a:lt2>
          <a:srgbClr val="4C7013"/>
        </a:lt2>
        <a:accent1>
          <a:srgbClr val="E24203"/>
        </a:accent1>
        <a:accent2>
          <a:srgbClr val="FB7303"/>
        </a:accent2>
        <a:accent3>
          <a:srgbClr val="FFFFFF"/>
        </a:accent3>
        <a:accent4>
          <a:srgbClr val="000000"/>
        </a:accent4>
        <a:accent5>
          <a:srgbClr val="EEB0AA"/>
        </a:accent5>
        <a:accent6>
          <a:srgbClr val="E36802"/>
        </a:accent6>
        <a:hlink>
          <a:srgbClr val="FEA501"/>
        </a:hlink>
        <a:folHlink>
          <a:srgbClr val="FEC82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9_PresentationLoad">
  <a:themeElements>
    <a:clrScheme name="PresentationLoad 1">
      <a:dk1>
        <a:srgbClr val="000000"/>
      </a:dk1>
      <a:lt1>
        <a:srgbClr val="FFFFFF"/>
      </a:lt1>
      <a:dk2>
        <a:srgbClr val="920404"/>
      </a:dk2>
      <a:lt2>
        <a:srgbClr val="4C7013"/>
      </a:lt2>
      <a:accent1>
        <a:srgbClr val="E24203"/>
      </a:accent1>
      <a:accent2>
        <a:srgbClr val="FB7303"/>
      </a:accent2>
      <a:accent3>
        <a:srgbClr val="FFFFFF"/>
      </a:accent3>
      <a:accent4>
        <a:srgbClr val="000000"/>
      </a:accent4>
      <a:accent5>
        <a:srgbClr val="EEB0AA"/>
      </a:accent5>
      <a:accent6>
        <a:srgbClr val="E36802"/>
      </a:accent6>
      <a:hlink>
        <a:srgbClr val="FEA501"/>
      </a:hlink>
      <a:folHlink>
        <a:srgbClr val="FEC82E"/>
      </a:folHlink>
    </a:clrScheme>
    <a:fontScheme name="PresentationLoa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resentationLoad 1">
        <a:dk1>
          <a:srgbClr val="000000"/>
        </a:dk1>
        <a:lt1>
          <a:srgbClr val="FFFFFF"/>
        </a:lt1>
        <a:dk2>
          <a:srgbClr val="920404"/>
        </a:dk2>
        <a:lt2>
          <a:srgbClr val="4C7013"/>
        </a:lt2>
        <a:accent1>
          <a:srgbClr val="E24203"/>
        </a:accent1>
        <a:accent2>
          <a:srgbClr val="FB7303"/>
        </a:accent2>
        <a:accent3>
          <a:srgbClr val="FFFFFF"/>
        </a:accent3>
        <a:accent4>
          <a:srgbClr val="000000"/>
        </a:accent4>
        <a:accent5>
          <a:srgbClr val="EEB0AA"/>
        </a:accent5>
        <a:accent6>
          <a:srgbClr val="E36802"/>
        </a:accent6>
        <a:hlink>
          <a:srgbClr val="FEA501"/>
        </a:hlink>
        <a:folHlink>
          <a:srgbClr val="FEC82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Bildschirmpräsentation (4:3)</PresentationFormat>
  <Paragraphs>10</Paragraphs>
  <Slides>2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3</vt:i4>
      </vt:variant>
      <vt:variant>
        <vt:lpstr>Folientitel</vt:lpstr>
      </vt:variant>
      <vt:variant>
        <vt:i4>2</vt:i4>
      </vt:variant>
    </vt:vector>
  </HeadingPairs>
  <TitlesOfParts>
    <vt:vector size="5" baseType="lpstr">
      <vt:lpstr>3_PresentationLoad</vt:lpstr>
      <vt:lpstr>4_PresentationLoad</vt:lpstr>
      <vt:lpstr>9_PresentationLoad</vt:lpstr>
      <vt:lpstr>Softwareprojekt</vt:lpstr>
      <vt:lpstr>Sample Slide  Circle chart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the title of your  presentation here</dc:title>
  <dc:creator>MARC</dc:creator>
  <cp:lastModifiedBy>MARC</cp:lastModifiedBy>
  <cp:revision>3</cp:revision>
  <dcterms:created xsi:type="dcterms:W3CDTF">2014-10-15T17:16:08Z</dcterms:created>
  <dcterms:modified xsi:type="dcterms:W3CDTF">2014-10-15T19:58:28Z</dcterms:modified>
</cp:coreProperties>
</file>