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8DBC-77F7-4CCD-9CB2-F84B8DBF0F3F}" type="datetimeFigureOut">
              <a:rPr lang="de-DE" smtClean="0"/>
              <a:t>15.10.2014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10D1-A23D-4F70-A019-DF52E3E8EF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20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0C916B0-D00C-418A-8C69-FD0FF61104F7}" type="slidenum">
              <a:rPr lang="en-GB" altLang="de-DE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de-DE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722688"/>
            <a:ext cx="7485063" cy="96043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718050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1714930"/>
      </p:ext>
    </p:extLst>
  </p:cSld>
  <p:clrMapOvr>
    <a:masterClrMapping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B57D698-E479-4F23-AC3F-EE5BEFE933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585825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47638"/>
            <a:ext cx="2130425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47638"/>
            <a:ext cx="624205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DB9B873-F7FA-4C99-A9C3-6E64052906B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99588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700" b="1" smtClean="0">
                <a:solidFill>
                  <a:srgbClr val="000000"/>
                </a:solidFill>
                <a:cs typeface="Arial" charset="0"/>
              </a:rPr>
              <a:t>YOUR </a:t>
            </a:r>
            <a:r>
              <a:rPr lang="de-DE" altLang="de-DE" sz="1700" b="1" smtClean="0">
                <a:solidFill>
                  <a:srgbClr val="E24203"/>
                </a:solidFill>
                <a:cs typeface="Arial" charset="0"/>
              </a:rPr>
              <a:t>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30650"/>
            <a:ext cx="7485063" cy="960438"/>
          </a:xfr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926013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25500703"/>
      </p:ext>
    </p:extLst>
  </p:cSld>
  <p:clrMapOvr>
    <a:masterClrMapping/>
  </p:clrMapOvr>
  <p:transition spd="med">
    <p:fade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BB59B62-6F17-4B3B-85AB-932B808C93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404686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B959BB7-FE1C-4154-A441-E600F71D5B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0847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849F514-BC28-403E-90D3-FCDE6276972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656640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F0FC68D-5767-4E1B-9064-BE0E898D897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8183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05354FF6-E854-4117-B48C-6CB01D7AA21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9388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FE37EFA-F06D-4E2C-9A55-A26CDA6595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826277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47D32E3-072F-433B-82D0-389237C1128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65072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FD2A116-FA40-4053-B724-E0F698414F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791337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AB36B2A2-0525-40BE-866B-558800B01C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43520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64EF199-C39B-4A51-8D6B-18C50C8039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419063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38113"/>
            <a:ext cx="2130425" cy="5867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38113"/>
            <a:ext cx="624205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010C054-6DF6-417A-A08E-2F13F7BAD7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610906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esign_6_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08425"/>
            <a:ext cx="7485063" cy="9715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906963"/>
            <a:ext cx="7510463" cy="558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8478383"/>
      </p:ext>
    </p:extLst>
  </p:cSld>
  <p:clrMapOvr>
    <a:masterClrMapping/>
  </p:clrMapOvr>
  <p:transition spd="med"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415DB928-3B65-4AB3-BC94-15C76A2608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708391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AFFC0A4F-C9EE-4980-84DE-E835C9008D4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103736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E388DB5-05E4-4DEB-A153-2C30E24F6F4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3056006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0BC346D-F9AD-4D93-B8F4-93A59ED6DB8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8141337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6F0570E-BE7C-4BD8-A894-51F6E7C0A2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969035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F42BB22-46EE-4AEB-BDDE-57BF147BD1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74945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AABFDA7-7136-43B2-814F-BE443B736FC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64278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FFB57F2-C973-4AD9-B331-5C046F06658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414183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5FBE740-BFBE-4CC4-A49C-9CD180B9F1A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04802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6E0A188-E80D-4E7A-A895-2B83D4BD4B2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630508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90488"/>
            <a:ext cx="2130425" cy="59150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90488"/>
            <a:ext cx="6242050" cy="59150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DD445B4-C1C4-43A7-97AB-EADFC82750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624648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3092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1292225"/>
            <a:ext cx="6653213" cy="9128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925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2262188"/>
            <a:ext cx="6675438" cy="5889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2708282"/>
      </p:ext>
    </p:extLst>
  </p:cSld>
  <p:clrMapOvr>
    <a:masterClrMapping/>
  </p:clrMapOvr>
  <p:transition spd="med">
    <p:fade/>
  </p:transition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E9871AD-AD67-45DC-9249-35B073D6990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9988604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65E7D11D-D6DD-4542-9E6E-AA39FFF4940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58348935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0390C81B-3B33-49D9-B117-62E2E62436F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4019384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884CE9C6-133D-4800-B923-EA8B5388C2F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993325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D4119787-1EB3-4A3B-B3CA-BD8405B89C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83142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8B1EBB4-3C74-465C-BBBD-99AC46FABC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8735322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ABDE4106-BB77-4E62-999B-09A67891427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34019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34127C21-A39E-492A-89E2-CBF1152476C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686057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D3A15A34-E81E-4FD2-A272-982FB085C40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4710549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40EE1C6-ECD3-41AB-A863-934446D5570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830984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5197CE0C-44EA-493B-B4E5-704C1B26698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578313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96FC94C-1D35-45F7-B093-D6C6C190F0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21782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64F0B421-6A18-4D16-9B8D-9D38EF889D5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18292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C894ED4-036D-4A57-A5F6-44C02274703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835188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25D415A-3208-41AE-858D-6FC7041ED6B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6803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B699137-5661-45C0-B1BE-D0A6137F93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12941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47638"/>
            <a:ext cx="590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FF910C1-2D9C-486C-A5CA-92F567BA2853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40770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38113"/>
            <a:ext cx="5540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BC49A51-FD6A-4150-BCC2-F2B53165A33D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2294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700" b="1" smtClean="0">
                <a:solidFill>
                  <a:srgbClr val="000000"/>
                </a:solidFill>
                <a:cs typeface="Arial" charset="0"/>
              </a:rPr>
              <a:t>YOUR </a:t>
            </a:r>
            <a:r>
              <a:rPr lang="de-DE" altLang="de-DE" sz="1700" b="1" smtClean="0">
                <a:solidFill>
                  <a:srgbClr val="E24203"/>
                </a:solidFill>
                <a:cs typeface="Arial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03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" descr="Design_6_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90488"/>
            <a:ext cx="60579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61E260B-92DB-4491-B6B3-8B6D95219D6E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17414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7415" name="Rectangle 8"/>
          <p:cNvSpPr>
            <a:spLocks noChangeArrowheads="1"/>
          </p:cNvSpPr>
          <p:nvPr userDrawn="1"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10625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 descr="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000" smtClean="0">
                <a:solidFill>
                  <a:srgbClr val="000000"/>
                </a:solidFill>
                <a:cs typeface="Arial" charset="0"/>
              </a:rPr>
              <a:t>Geben Sie hier Ihre Fußzeile ein</a:t>
            </a: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19063"/>
            <a:ext cx="50117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B1386D78-0832-41B8-A05B-E41212E50B44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1434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99349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021288"/>
            <a:ext cx="1905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noProof="1" smtClean="0"/>
              <a:t>Softwareprojekt</a:t>
            </a:r>
            <a:endParaRPr lang="de-DE" altLang="de-DE" noProof="1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noProof="1" smtClean="0"/>
              <a:t>Gruppe: Stundenplan</a:t>
            </a:r>
            <a:endParaRPr lang="de-DE" altLang="de-DE" noProof="1" smtClean="0"/>
          </a:p>
        </p:txBody>
      </p:sp>
    </p:spTree>
    <p:extLst>
      <p:ext uri="{BB962C8B-B14F-4D97-AF65-F5344CB8AC3E}">
        <p14:creationId xmlns:p14="http://schemas.microsoft.com/office/powerpoint/2010/main" val="3692206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resentationLoad">
  <a:themeElements>
    <a:clrScheme name="PresentationLoad 1">
      <a:dk1>
        <a:srgbClr val="000000"/>
      </a:dk1>
      <a:lt1>
        <a:srgbClr val="FFFFFF"/>
      </a:lt1>
      <a:dk2>
        <a:srgbClr val="38520E"/>
      </a:dk2>
      <a:lt2>
        <a:srgbClr val="FEA501"/>
      </a:lt2>
      <a:accent1>
        <a:srgbClr val="4C7013"/>
      </a:accent1>
      <a:accent2>
        <a:srgbClr val="6B9B1A"/>
      </a:accent2>
      <a:accent3>
        <a:srgbClr val="FFFFFF"/>
      </a:accent3>
      <a:accent4>
        <a:srgbClr val="000000"/>
      </a:accent4>
      <a:accent5>
        <a:srgbClr val="B2BBAA"/>
      </a:accent5>
      <a:accent6>
        <a:srgbClr val="608C16"/>
      </a:accent6>
      <a:hlink>
        <a:srgbClr val="90BA45"/>
      </a:hlink>
      <a:folHlink>
        <a:srgbClr val="B2CF7D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38520E"/>
        </a:dk2>
        <a:lt2>
          <a:srgbClr val="FEA501"/>
        </a:lt2>
        <a:accent1>
          <a:srgbClr val="4C7013"/>
        </a:accent1>
        <a:accent2>
          <a:srgbClr val="6B9B1A"/>
        </a:accent2>
        <a:accent3>
          <a:srgbClr val="FFFFFF"/>
        </a:accent3>
        <a:accent4>
          <a:srgbClr val="000000"/>
        </a:accent4>
        <a:accent5>
          <a:srgbClr val="B2BBAA"/>
        </a:accent5>
        <a:accent6>
          <a:srgbClr val="608C16"/>
        </a:accent6>
        <a:hlink>
          <a:srgbClr val="90BA45"/>
        </a:hlink>
        <a:folHlink>
          <a:srgbClr val="B2CF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PresentationLoad">
  <a:themeElements>
    <a:clrScheme name="PresentationLoad 1">
      <a:dk1>
        <a:srgbClr val="000000"/>
      </a:dk1>
      <a:lt1>
        <a:srgbClr val="FFFFFF"/>
      </a:lt1>
      <a:dk2>
        <a:srgbClr val="920404"/>
      </a:dk2>
      <a:lt2>
        <a:srgbClr val="4C7013"/>
      </a:lt2>
      <a:accent1>
        <a:srgbClr val="E24203"/>
      </a:accent1>
      <a:accent2>
        <a:srgbClr val="FB7303"/>
      </a:accent2>
      <a:accent3>
        <a:srgbClr val="FFFFFF"/>
      </a:accent3>
      <a:accent4>
        <a:srgbClr val="000000"/>
      </a:accent4>
      <a:accent5>
        <a:srgbClr val="EEB0AA"/>
      </a:accent5>
      <a:accent6>
        <a:srgbClr val="E36802"/>
      </a:accent6>
      <a:hlink>
        <a:srgbClr val="FEA501"/>
      </a:hlink>
      <a:folHlink>
        <a:srgbClr val="FEC82E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920404"/>
        </a:dk2>
        <a:lt2>
          <a:srgbClr val="4C7013"/>
        </a:lt2>
        <a:accent1>
          <a:srgbClr val="E24203"/>
        </a:accent1>
        <a:accent2>
          <a:srgbClr val="FB7303"/>
        </a:accent2>
        <a:accent3>
          <a:srgbClr val="FFFFFF"/>
        </a:accent3>
        <a:accent4>
          <a:srgbClr val="000000"/>
        </a:accent4>
        <a:accent5>
          <a:srgbClr val="EEB0AA"/>
        </a:accent5>
        <a:accent6>
          <a:srgbClr val="E36802"/>
        </a:accent6>
        <a:hlink>
          <a:srgbClr val="FEA501"/>
        </a:hlink>
        <a:folHlink>
          <a:srgbClr val="FEC8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PresentationLoad">
  <a:themeElements>
    <a:clrScheme name="PresentationLoad 1">
      <a:dk1>
        <a:srgbClr val="000000"/>
      </a:dk1>
      <a:lt1>
        <a:srgbClr val="FFFFFF"/>
      </a:lt1>
      <a:dk2>
        <a:srgbClr val="920404"/>
      </a:dk2>
      <a:lt2>
        <a:srgbClr val="4C7013"/>
      </a:lt2>
      <a:accent1>
        <a:srgbClr val="E24203"/>
      </a:accent1>
      <a:accent2>
        <a:srgbClr val="FB7303"/>
      </a:accent2>
      <a:accent3>
        <a:srgbClr val="FFFFFF"/>
      </a:accent3>
      <a:accent4>
        <a:srgbClr val="000000"/>
      </a:accent4>
      <a:accent5>
        <a:srgbClr val="EEB0AA"/>
      </a:accent5>
      <a:accent6>
        <a:srgbClr val="E36802"/>
      </a:accent6>
      <a:hlink>
        <a:srgbClr val="FEA501"/>
      </a:hlink>
      <a:folHlink>
        <a:srgbClr val="FEC82E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920404"/>
        </a:dk2>
        <a:lt2>
          <a:srgbClr val="4C7013"/>
        </a:lt2>
        <a:accent1>
          <a:srgbClr val="E24203"/>
        </a:accent1>
        <a:accent2>
          <a:srgbClr val="FB7303"/>
        </a:accent2>
        <a:accent3>
          <a:srgbClr val="FFFFFF"/>
        </a:accent3>
        <a:accent4>
          <a:srgbClr val="000000"/>
        </a:accent4>
        <a:accent5>
          <a:srgbClr val="EEB0AA"/>
        </a:accent5>
        <a:accent6>
          <a:srgbClr val="E36802"/>
        </a:accent6>
        <a:hlink>
          <a:srgbClr val="FEA501"/>
        </a:hlink>
        <a:folHlink>
          <a:srgbClr val="FEC8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Load">
  <a:themeElements>
    <a:clrScheme name="PresentationLoad 1">
      <a:dk1>
        <a:srgbClr val="000000"/>
      </a:dk1>
      <a:lt1>
        <a:srgbClr val="FFFFFF"/>
      </a:lt1>
      <a:dk2>
        <a:srgbClr val="920404"/>
      </a:dk2>
      <a:lt2>
        <a:srgbClr val="4C7013"/>
      </a:lt2>
      <a:accent1>
        <a:srgbClr val="C40505"/>
      </a:accent1>
      <a:accent2>
        <a:srgbClr val="D03737"/>
      </a:accent2>
      <a:accent3>
        <a:srgbClr val="FFFFFF"/>
      </a:accent3>
      <a:accent4>
        <a:srgbClr val="000000"/>
      </a:accent4>
      <a:accent5>
        <a:srgbClr val="DEAAAA"/>
      </a:accent5>
      <a:accent6>
        <a:srgbClr val="BC3131"/>
      </a:accent6>
      <a:hlink>
        <a:srgbClr val="CB7B7B"/>
      </a:hlink>
      <a:folHlink>
        <a:srgbClr val="D2B1B0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920404"/>
        </a:dk2>
        <a:lt2>
          <a:srgbClr val="4C7013"/>
        </a:lt2>
        <a:accent1>
          <a:srgbClr val="C40505"/>
        </a:accent1>
        <a:accent2>
          <a:srgbClr val="D03737"/>
        </a:accent2>
        <a:accent3>
          <a:srgbClr val="FFFFFF"/>
        </a:accent3>
        <a:accent4>
          <a:srgbClr val="000000"/>
        </a:accent4>
        <a:accent5>
          <a:srgbClr val="DEAAAA"/>
        </a:accent5>
        <a:accent6>
          <a:srgbClr val="BC3131"/>
        </a:accent6>
        <a:hlink>
          <a:srgbClr val="CB7B7B"/>
        </a:hlink>
        <a:folHlink>
          <a:srgbClr val="D2B1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3_PresentationLoad</vt:lpstr>
      <vt:lpstr>4_PresentationLoad</vt:lpstr>
      <vt:lpstr>9_PresentationLoad</vt:lpstr>
      <vt:lpstr>6_PresentationLoad</vt:lpstr>
      <vt:lpstr>Softwareprojekt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the title of your  presentation here</dc:title>
  <dc:creator>MARC</dc:creator>
  <cp:lastModifiedBy>MARC</cp:lastModifiedBy>
  <cp:revision>4</cp:revision>
  <dcterms:created xsi:type="dcterms:W3CDTF">2014-10-15T17:16:08Z</dcterms:created>
  <dcterms:modified xsi:type="dcterms:W3CDTF">2014-10-15T19:58:55Z</dcterms:modified>
</cp:coreProperties>
</file>