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9" autoAdjust="0"/>
    <p:restoredTop sz="94660"/>
  </p:normalViewPr>
  <p:slideViewPr>
    <p:cSldViewPr snapToGrid="0">
      <p:cViewPr varScale="1">
        <p:scale>
          <a:sx n="96" d="100"/>
          <a:sy n="96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2C34-E347-CC9B-E890-A90566E22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87245-39FE-8F84-7327-69CDA92C2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1EFCF-E3A8-252C-05DD-BB1BB6604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3F65-E459-4580-8E59-B917F03CBEBF}" type="datetimeFigureOut">
              <a:rPr lang="en-IL" smtClean="0"/>
              <a:t>13/08/2024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DFF63-F23D-4B0C-A761-02EBCBD1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512D8-5532-530E-0938-1CE0DA16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E58-CE15-4528-911C-12EB0502A7B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6378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5E88-5E6C-2B89-B82B-D145C08A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1EB6B-554E-368E-A05B-E4FAF2AA9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6D31E-2161-D472-0D44-8047698B0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3F65-E459-4580-8E59-B917F03CBEBF}" type="datetimeFigureOut">
              <a:rPr lang="en-IL" smtClean="0"/>
              <a:t>13/08/2024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30FB9-815A-A93D-E5F8-5C9A6880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E3072-5409-8B9E-8D37-8B80BF42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E58-CE15-4528-911C-12EB0502A7B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016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824743-B3F0-0260-AC0C-B8828DCB2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9CA37-B492-E9CC-04E3-68CF428BF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B54D3-2519-B459-BDA7-DB6F2B05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3F65-E459-4580-8E59-B917F03CBEBF}" type="datetimeFigureOut">
              <a:rPr lang="en-IL" smtClean="0"/>
              <a:t>13/08/2024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44970-CD50-46A5-CC14-DBAD46E1B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91B2A-1D3C-F799-B504-708ECDD9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E58-CE15-4528-911C-12EB0502A7B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725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8579-59A6-670C-0491-5C351E8E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3AE20-BAD8-45B8-A169-72D49642F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F07A3-1337-E956-9BEF-2C03B08F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3F65-E459-4580-8E59-B917F03CBEBF}" type="datetimeFigureOut">
              <a:rPr lang="en-IL" smtClean="0"/>
              <a:t>13/08/2024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EFF55-D16F-F0A4-C75B-58A2C6BD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21856-866A-5186-C568-93F8811F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E58-CE15-4528-911C-12EB0502A7B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168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1BE4-0475-FC69-B9D3-A0FF98AEB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6830C-073D-4697-41C2-1A4155C04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89476-02E6-6211-0F34-AC4970A5A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3F65-E459-4580-8E59-B917F03CBEBF}" type="datetimeFigureOut">
              <a:rPr lang="en-IL" smtClean="0"/>
              <a:t>13/08/2024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31A02-5319-DEE2-4460-3FF3D16F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53BF-EA49-05BF-7A6B-B8697033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E58-CE15-4528-911C-12EB0502A7B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305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71C6-B055-0D45-36A7-2E9F255A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B08DD-E609-A6A1-42F6-00B2AF708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D60C7-9177-C1F2-39B6-DE44A7173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592A2-9717-3D81-9DF9-6CDE9AA34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3F65-E459-4580-8E59-B917F03CBEBF}" type="datetimeFigureOut">
              <a:rPr lang="en-IL" smtClean="0"/>
              <a:t>13/08/2024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84DA8-EAAD-0BC4-524D-13E22A77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2E1F1-A26E-3F76-650C-3623CF3E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E58-CE15-4528-911C-12EB0502A7B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159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CF11-F0FB-AED2-B7F4-FDBEF5DBB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5DD19-F0D9-F482-2BF7-B028B979C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5F285-9FE5-299E-3127-1F32F699C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0BF5FB-143D-3DC2-1321-F2E8A25A8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D10E7-DFFD-90FD-7657-844C63FC1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57671-0FA2-8475-AB1B-4CE27344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3F65-E459-4580-8E59-B917F03CBEBF}" type="datetimeFigureOut">
              <a:rPr lang="en-IL" smtClean="0"/>
              <a:t>13/08/2024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FB0548-FABD-1ABD-83F7-CC6468AA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A6064C-FCAA-9151-0062-0B5B4CD8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E58-CE15-4528-911C-12EB0502A7B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9013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AFC5-96EE-66A3-30D8-DEEDC757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7625D-88E1-FBC7-12DA-C28C1CFF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3F65-E459-4580-8E59-B917F03CBEBF}" type="datetimeFigureOut">
              <a:rPr lang="en-IL" smtClean="0"/>
              <a:t>13/08/2024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92F12-8E47-03AA-3DE4-DE3E241C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2E54C-9184-2FDD-FB9E-E80D9B94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E58-CE15-4528-911C-12EB0502A7B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1361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6AD74-8AA1-8710-CA1A-E7E23F58A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3F65-E459-4580-8E59-B917F03CBEBF}" type="datetimeFigureOut">
              <a:rPr lang="en-IL" smtClean="0"/>
              <a:t>13/08/2024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064EA-8B24-6CA2-0FC1-A2201CCC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43DD5-4810-10F9-8443-798BE2C1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E58-CE15-4528-911C-12EB0502A7B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157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D3DF-E623-1253-01DA-BCF139B6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71C13-EB0A-B524-B46A-0ED1BF182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743BA-80A0-CAE6-C147-B9C7A9E1B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2A30A-FCDC-CACD-6150-101EE6DE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3F65-E459-4580-8E59-B917F03CBEBF}" type="datetimeFigureOut">
              <a:rPr lang="en-IL" smtClean="0"/>
              <a:t>13/08/2024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D79B1-EAB8-DC08-E6FA-65D097A2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1E968-9850-E5CC-01CC-8A4CD704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E58-CE15-4528-911C-12EB0502A7B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727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D1A1-ABDA-4ED0-8BD7-2AF3AB168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595612-AB04-EC8F-F581-436F605EC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81918-1135-305D-C235-AD40CCD48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927F5-91B4-5A5C-1849-C8FD582A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3F65-E459-4580-8E59-B917F03CBEBF}" type="datetimeFigureOut">
              <a:rPr lang="en-IL" smtClean="0"/>
              <a:t>13/08/2024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E0D87-3681-C68C-DCD9-1BCBA7BA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58E70-2510-BCB8-F2D0-B4EAE7E2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E58-CE15-4528-911C-12EB0502A7B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330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BFDE0E-1D41-A47F-21B8-466C459B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DCA23-BC4A-B6BE-5C1D-92B27C74E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07C79-33BB-EAF8-2D0B-DC61F893B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913F65-E459-4580-8E59-B917F03CBEBF}" type="datetimeFigureOut">
              <a:rPr lang="en-IL" smtClean="0"/>
              <a:t>13/08/2024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7F64C-6F3F-35AF-5077-126320E8D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91BC9-C568-B151-F2F8-44800A205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911E58-CE15-4528-911C-12EB0502A7B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5259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B0575EE9-1619-93DD-AD9E-3D6F2777B55F}"/>
              </a:ext>
            </a:extLst>
          </p:cNvPr>
          <p:cNvGrpSpPr/>
          <p:nvPr/>
        </p:nvGrpSpPr>
        <p:grpSpPr>
          <a:xfrm>
            <a:off x="244618" y="215525"/>
            <a:ext cx="3121924" cy="3712265"/>
            <a:chOff x="172278" y="531743"/>
            <a:chExt cx="3121924" cy="37122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B09DA3-C7C2-34A6-0AED-8E67CE1C0127}"/>
                </a:ext>
              </a:extLst>
            </p:cNvPr>
            <p:cNvSpPr/>
            <p:nvPr/>
          </p:nvSpPr>
          <p:spPr>
            <a:xfrm>
              <a:off x="1018760" y="531743"/>
              <a:ext cx="899491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Job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6FD5EBC-7DF6-B9F9-F54A-9B212014951C}"/>
                </a:ext>
              </a:extLst>
            </p:cNvPr>
            <p:cNvSpPr/>
            <p:nvPr/>
          </p:nvSpPr>
          <p:spPr>
            <a:xfrm>
              <a:off x="2016196" y="2334039"/>
              <a:ext cx="1278006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Magician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3C0671-8F93-A474-2203-3919B65A6ECC}"/>
                </a:ext>
              </a:extLst>
            </p:cNvPr>
            <p:cNvSpPr/>
            <p:nvPr/>
          </p:nvSpPr>
          <p:spPr>
            <a:xfrm>
              <a:off x="172278" y="2182468"/>
              <a:ext cx="1055205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Warrior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50FACF-4ADA-91B4-FAFF-82B7B546D59F}"/>
                </a:ext>
              </a:extLst>
            </p:cNvPr>
            <p:cNvSpPr/>
            <p:nvPr/>
          </p:nvSpPr>
          <p:spPr>
            <a:xfrm>
              <a:off x="981489" y="3513483"/>
              <a:ext cx="899491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Archer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05F26C6A-09ED-19A4-DC13-1EC29AA7B2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1803" y="1309480"/>
              <a:ext cx="919373" cy="82495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5EE6D49-136C-1F34-B0EE-19C3A4857DE7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1468505" y="1262268"/>
              <a:ext cx="1" cy="22512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77DC373A-BB7E-019A-A41B-AC6E8D9B196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87153" y="1310102"/>
              <a:ext cx="1073428" cy="97776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B30B733-E4C5-9F9D-267A-8D9B9B5A0C5C}"/>
              </a:ext>
            </a:extLst>
          </p:cNvPr>
          <p:cNvGrpSpPr/>
          <p:nvPr/>
        </p:nvGrpSpPr>
        <p:grpSpPr>
          <a:xfrm>
            <a:off x="7933803" y="255140"/>
            <a:ext cx="3118190" cy="2670308"/>
            <a:chOff x="3690731" y="530087"/>
            <a:chExt cx="3118190" cy="267030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207B2F-6825-083A-DFCD-D47C1B000B64}"/>
                </a:ext>
              </a:extLst>
            </p:cNvPr>
            <p:cNvSpPr/>
            <p:nvPr/>
          </p:nvSpPr>
          <p:spPr>
            <a:xfrm>
              <a:off x="4270102" y="530087"/>
              <a:ext cx="1214231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Character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CE4029-5AF2-5E3E-BF2F-66584A01AC41}"/>
                </a:ext>
              </a:extLst>
            </p:cNvPr>
            <p:cNvSpPr/>
            <p:nvPr/>
          </p:nvSpPr>
          <p:spPr>
            <a:xfrm>
              <a:off x="3690731" y="2022612"/>
              <a:ext cx="1462708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Responsible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BB8E613-9336-08CF-7E81-79DE6EAB42FD}"/>
                </a:ext>
              </a:extLst>
            </p:cNvPr>
            <p:cNvSpPr/>
            <p:nvPr/>
          </p:nvSpPr>
          <p:spPr>
            <a:xfrm>
              <a:off x="5530918" y="2469870"/>
              <a:ext cx="1278003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Risk-Taker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F21E5A95-DEFC-473D-6902-5FC098BDCE2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0378" y="1360004"/>
              <a:ext cx="740468" cy="54168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B562478E-CB93-C15D-A6A7-FE3B601FA66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963040" y="1404830"/>
              <a:ext cx="1209265" cy="92082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00DE46D6-2F29-5FBF-5D53-9AF483477C50}"/>
              </a:ext>
            </a:extLst>
          </p:cNvPr>
          <p:cNvSpPr/>
          <p:nvPr/>
        </p:nvSpPr>
        <p:spPr>
          <a:xfrm>
            <a:off x="4423722" y="255140"/>
            <a:ext cx="899491" cy="73052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Player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C74C23F-D666-3CA4-DA30-065C4B52B28B}"/>
              </a:ext>
            </a:extLst>
          </p:cNvPr>
          <p:cNvCxnSpPr>
            <a:stCxn id="67" idx="1"/>
            <a:endCxn id="5" idx="3"/>
          </p:cNvCxnSpPr>
          <p:nvPr/>
        </p:nvCxnSpPr>
        <p:spPr>
          <a:xfrm flipH="1" flipV="1">
            <a:off x="1990591" y="580788"/>
            <a:ext cx="2433131" cy="39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02A990F-010D-EF11-FF43-EDA1F9839B35}"/>
              </a:ext>
            </a:extLst>
          </p:cNvPr>
          <p:cNvSpPr txBox="1"/>
          <p:nvPr/>
        </p:nvSpPr>
        <p:spPr>
          <a:xfrm>
            <a:off x="3529819" y="231263"/>
            <a:ext cx="54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IL"/>
            </a:defPPr>
            <a:lvl1pPr>
              <a:defRPr/>
            </a:lvl1pPr>
          </a:lstStyle>
          <a:p>
            <a:r>
              <a:rPr lang="en-GB" dirty="0"/>
              <a:t>job</a:t>
            </a:r>
            <a:endParaRPr lang="en-IL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204A506-4757-FC69-E00D-D19C2AD0FD2D}"/>
              </a:ext>
            </a:extLst>
          </p:cNvPr>
          <p:cNvCxnSpPr>
            <a:stCxn id="67" idx="3"/>
            <a:endCxn id="19" idx="1"/>
          </p:cNvCxnSpPr>
          <p:nvPr/>
        </p:nvCxnSpPr>
        <p:spPr>
          <a:xfrm>
            <a:off x="5323213" y="620403"/>
            <a:ext cx="3189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95D4169-8CF9-DB6B-B7E6-862902ED9621}"/>
              </a:ext>
            </a:extLst>
          </p:cNvPr>
          <p:cNvSpPr txBox="1"/>
          <p:nvPr/>
        </p:nvSpPr>
        <p:spPr>
          <a:xfrm>
            <a:off x="5732808" y="314435"/>
            <a:ext cx="120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IL"/>
            </a:defPPr>
            <a:lvl1pPr>
              <a:defRPr/>
            </a:lvl1pPr>
          </a:lstStyle>
          <a:p>
            <a:r>
              <a:rPr lang="en-GB" dirty="0"/>
              <a:t>character</a:t>
            </a:r>
            <a:endParaRPr lang="en-IL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6C0E72C-F95C-413E-4AD2-E78B7A59CA04}"/>
              </a:ext>
            </a:extLst>
          </p:cNvPr>
          <p:cNvGrpSpPr/>
          <p:nvPr/>
        </p:nvGrpSpPr>
        <p:grpSpPr>
          <a:xfrm>
            <a:off x="6458309" y="3730878"/>
            <a:ext cx="3978237" cy="2853332"/>
            <a:chOff x="2754072" y="3502742"/>
            <a:chExt cx="3978237" cy="28533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80C472B-E369-89FC-6DCB-CA24255D9143}"/>
                </a:ext>
              </a:extLst>
            </p:cNvPr>
            <p:cNvSpPr/>
            <p:nvPr/>
          </p:nvSpPr>
          <p:spPr>
            <a:xfrm>
              <a:off x="2754072" y="4648634"/>
              <a:ext cx="1599368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WarriorJobFactory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4C7D727-D874-7C75-1CF3-A34D43706A0E}"/>
                </a:ext>
              </a:extLst>
            </p:cNvPr>
            <p:cNvSpPr/>
            <p:nvPr/>
          </p:nvSpPr>
          <p:spPr>
            <a:xfrm>
              <a:off x="3982073" y="3502742"/>
              <a:ext cx="1333909" cy="730525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JobFactory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034918B-7C10-3180-1767-C4EA8500F0F1}"/>
                </a:ext>
              </a:extLst>
            </p:cNvPr>
            <p:cNvSpPr/>
            <p:nvPr/>
          </p:nvSpPr>
          <p:spPr>
            <a:xfrm>
              <a:off x="3965918" y="5625549"/>
              <a:ext cx="1350064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ArcherJobFactory</a:t>
              </a:r>
              <a:endParaRPr lang="en-IL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A29D3C-A9EA-3D0C-5AAE-288406DBB7E4}"/>
                </a:ext>
              </a:extLst>
            </p:cNvPr>
            <p:cNvSpPr/>
            <p:nvPr/>
          </p:nvSpPr>
          <p:spPr>
            <a:xfrm>
              <a:off x="5132941" y="4576973"/>
              <a:ext cx="1599368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MagicianJobFactory</a:t>
              </a:r>
              <a:endParaRPr lang="en-IL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BE40C24A-2CCC-3750-2CAD-C5AFB56BC4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99480" y="4289817"/>
              <a:ext cx="415369" cy="30226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D7052758-B027-D00C-AD75-7EC6BEFD1BD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132390" y="4249103"/>
              <a:ext cx="328421" cy="32731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867D0138-21D2-0452-C7EF-DA2A966AF6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3904" y="4210067"/>
              <a:ext cx="9991" cy="14076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EC9B68A-B20D-3393-3A7D-D140D0AAB395}"/>
              </a:ext>
            </a:extLst>
          </p:cNvPr>
          <p:cNvGrpSpPr/>
          <p:nvPr/>
        </p:nvGrpSpPr>
        <p:grpSpPr>
          <a:xfrm>
            <a:off x="1238324" y="4084117"/>
            <a:ext cx="4226210" cy="2153480"/>
            <a:chOff x="3098828" y="3638551"/>
            <a:chExt cx="4226210" cy="215348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F992523-29A0-15EE-3DC3-535152EF04E5}"/>
                </a:ext>
              </a:extLst>
            </p:cNvPr>
            <p:cNvSpPr/>
            <p:nvPr/>
          </p:nvSpPr>
          <p:spPr>
            <a:xfrm>
              <a:off x="3098828" y="5061506"/>
              <a:ext cx="1999945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ResponsibleCharacterFactory</a:t>
              </a:r>
              <a:endParaRPr lang="en-IL" sz="11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4193CD-1959-3F13-617E-FCCC5B66EE6D}"/>
                </a:ext>
              </a:extLst>
            </p:cNvPr>
            <p:cNvSpPr/>
            <p:nvPr/>
          </p:nvSpPr>
          <p:spPr>
            <a:xfrm>
              <a:off x="5345392" y="5034992"/>
              <a:ext cx="1979646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err="1">
                  <a:solidFill>
                    <a:schemeClr val="tx1"/>
                  </a:solidFill>
                </a:rPr>
                <a:t>RiskTakingCharacterFactory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9BE7CCB-B5BA-69AA-D8D5-778D037AC852}"/>
                </a:ext>
              </a:extLst>
            </p:cNvPr>
            <p:cNvSpPr/>
            <p:nvPr/>
          </p:nvSpPr>
          <p:spPr>
            <a:xfrm>
              <a:off x="4356243" y="3638551"/>
              <a:ext cx="1979646" cy="730525"/>
            </a:xfrm>
            <a:prstGeom prst="rect">
              <a:avLst/>
            </a:prstGeom>
            <a:noFill/>
            <a:ln>
              <a:solidFill>
                <a:srgbClr val="99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CharacterFactory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id="{8301B31D-F908-24A4-FDD0-D8BACC10EBE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655780" y="4446105"/>
              <a:ext cx="685803" cy="5317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53C05282-F2FD-58F2-FE06-83407347C58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87701" y="4437618"/>
              <a:ext cx="685804" cy="54872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069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D5D8573F-4BB5-9F8F-1B90-DC73022AB43E}"/>
              </a:ext>
            </a:extLst>
          </p:cNvPr>
          <p:cNvGrpSpPr/>
          <p:nvPr/>
        </p:nvGrpSpPr>
        <p:grpSpPr>
          <a:xfrm>
            <a:off x="200520" y="200615"/>
            <a:ext cx="3916214" cy="4697808"/>
            <a:chOff x="881351" y="573332"/>
            <a:chExt cx="3916214" cy="46978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E5642E-1F83-F5BA-4581-69E1CC2B9768}"/>
                </a:ext>
              </a:extLst>
            </p:cNvPr>
            <p:cNvSpPr/>
            <p:nvPr/>
          </p:nvSpPr>
          <p:spPr>
            <a:xfrm>
              <a:off x="2370319" y="573332"/>
              <a:ext cx="1015031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Monster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ED9FE8-50F3-180F-2579-59FF220C40EE}"/>
                </a:ext>
              </a:extLst>
            </p:cNvPr>
            <p:cNvSpPr/>
            <p:nvPr/>
          </p:nvSpPr>
          <p:spPr>
            <a:xfrm>
              <a:off x="3288135" y="1915109"/>
              <a:ext cx="1509430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PackOfMonsters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2F1FC6C-0937-D5B0-9243-BC3703E7FFF9}"/>
                </a:ext>
              </a:extLst>
            </p:cNvPr>
            <p:cNvSpPr/>
            <p:nvPr/>
          </p:nvSpPr>
          <p:spPr>
            <a:xfrm>
              <a:off x="1522288" y="1856791"/>
              <a:ext cx="1457179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SingleMonster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17C502-357F-4482-5D6A-E8B524AE3A26}"/>
                </a:ext>
              </a:extLst>
            </p:cNvPr>
            <p:cNvSpPr/>
            <p:nvPr/>
          </p:nvSpPr>
          <p:spPr>
            <a:xfrm>
              <a:off x="881351" y="3131485"/>
              <a:ext cx="899491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Snail?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1D905C82-5CC7-B4BF-5065-BD719605C6E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51467" y="1421896"/>
              <a:ext cx="521807" cy="3168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46E18E94-AD7D-EAE4-00B4-241F5C4BF85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75712" y="1316280"/>
              <a:ext cx="611252" cy="5864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253835-304D-3B6F-DFAA-DABD103A965D}"/>
                </a:ext>
              </a:extLst>
            </p:cNvPr>
            <p:cNvSpPr/>
            <p:nvPr/>
          </p:nvSpPr>
          <p:spPr>
            <a:xfrm>
              <a:off x="1775844" y="4540615"/>
              <a:ext cx="899491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Slime?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DCE17D1-59F7-EFB6-430F-8D0268839534}"/>
                </a:ext>
              </a:extLst>
            </p:cNvPr>
            <p:cNvSpPr/>
            <p:nvPr/>
          </p:nvSpPr>
          <p:spPr>
            <a:xfrm>
              <a:off x="2899854" y="3303194"/>
              <a:ext cx="899491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Balrog?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A13DFB3F-95A2-01A7-7D90-BF669351158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71390" y="2616291"/>
              <a:ext cx="540252" cy="49013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D597894-EB86-B5B5-1B37-003172C49044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2250877" y="2587316"/>
              <a:ext cx="1" cy="19313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4EBF77D3-A513-DAED-7332-ACB64E72C18C}"/>
                </a:ext>
              </a:extLst>
            </p:cNvPr>
            <p:cNvCxnSpPr/>
            <p:nvPr/>
          </p:nvCxnSpPr>
          <p:spPr>
            <a:xfrm rot="16200000" flipH="1">
              <a:off x="2667177" y="2617882"/>
              <a:ext cx="688934" cy="68169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ED25940-A889-9DD1-2DCD-8CF700C58BB6}"/>
              </a:ext>
            </a:extLst>
          </p:cNvPr>
          <p:cNvGrpSpPr/>
          <p:nvPr/>
        </p:nvGrpSpPr>
        <p:grpSpPr>
          <a:xfrm>
            <a:off x="5059018" y="248752"/>
            <a:ext cx="4199560" cy="4686161"/>
            <a:chOff x="598005" y="584979"/>
            <a:chExt cx="4199560" cy="468616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897B1B4-5F59-D31E-7264-6F95AE4D214B}"/>
                </a:ext>
              </a:extLst>
            </p:cNvPr>
            <p:cNvSpPr/>
            <p:nvPr/>
          </p:nvSpPr>
          <p:spPr>
            <a:xfrm>
              <a:off x="2091364" y="584979"/>
              <a:ext cx="1840560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MonsterFactory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CCBE7FD-E01F-F45F-C0FC-250BF03F9F0B}"/>
                </a:ext>
              </a:extLst>
            </p:cNvPr>
            <p:cNvSpPr/>
            <p:nvPr/>
          </p:nvSpPr>
          <p:spPr>
            <a:xfrm>
              <a:off x="3288135" y="1915109"/>
              <a:ext cx="1509430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PackOfMonstersFactory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8E6BC1E-696A-1009-3DE8-4C83413D66C8}"/>
                </a:ext>
              </a:extLst>
            </p:cNvPr>
            <p:cNvSpPr/>
            <p:nvPr/>
          </p:nvSpPr>
          <p:spPr>
            <a:xfrm>
              <a:off x="1522288" y="1856791"/>
              <a:ext cx="1457179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>
                  <a:solidFill>
                    <a:schemeClr val="tx1"/>
                  </a:solidFill>
                </a:rPr>
                <a:t>SingleMonsterFactory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29C0F68-6F69-72FE-C192-9D2BF16C5192}"/>
                </a:ext>
              </a:extLst>
            </p:cNvPr>
            <p:cNvSpPr/>
            <p:nvPr/>
          </p:nvSpPr>
          <p:spPr>
            <a:xfrm>
              <a:off x="598005" y="3131485"/>
              <a:ext cx="1182838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SnailFactory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15D70872-3FAD-C3FF-1051-8FC9235A3CB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51467" y="1421896"/>
              <a:ext cx="521807" cy="3168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A073D30E-449C-82E6-A0DB-0FCAD6C0226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75712" y="1316280"/>
              <a:ext cx="611252" cy="5864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F6938B6-1E33-9D87-8A7A-8C40D5E5F13A}"/>
                </a:ext>
              </a:extLst>
            </p:cNvPr>
            <p:cNvSpPr/>
            <p:nvPr/>
          </p:nvSpPr>
          <p:spPr>
            <a:xfrm>
              <a:off x="1676402" y="4540615"/>
              <a:ext cx="1223452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SlimeFactory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6FB8DAC-3B75-5A54-6126-087CF60CBE09}"/>
                </a:ext>
              </a:extLst>
            </p:cNvPr>
            <p:cNvSpPr/>
            <p:nvPr/>
          </p:nvSpPr>
          <p:spPr>
            <a:xfrm>
              <a:off x="2720912" y="3303194"/>
              <a:ext cx="1402394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BalrogFactory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0ED15820-E2C6-D244-A33D-C7E7608F70B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71390" y="2616291"/>
              <a:ext cx="540252" cy="49013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5559835-7C7D-2CB9-5F3A-56815BCF2F1A}"/>
                </a:ext>
              </a:extLst>
            </p:cNvPr>
            <p:cNvCxnSpPr>
              <a:stCxn id="38" idx="2"/>
            </p:cNvCxnSpPr>
            <p:nvPr/>
          </p:nvCxnSpPr>
          <p:spPr>
            <a:xfrm flipH="1">
              <a:off x="2250877" y="2587316"/>
              <a:ext cx="1" cy="19313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33C8898C-C984-7DBC-066A-254043EF3FAF}"/>
                </a:ext>
              </a:extLst>
            </p:cNvPr>
            <p:cNvCxnSpPr/>
            <p:nvPr/>
          </p:nvCxnSpPr>
          <p:spPr>
            <a:xfrm rot="16200000" flipH="1">
              <a:off x="2667177" y="2617882"/>
              <a:ext cx="688934" cy="68169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480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5C71164-F156-B7A1-194B-CAE749AAE94C}"/>
              </a:ext>
            </a:extLst>
          </p:cNvPr>
          <p:cNvGrpSpPr/>
          <p:nvPr/>
        </p:nvGrpSpPr>
        <p:grpSpPr>
          <a:xfrm>
            <a:off x="134478" y="200615"/>
            <a:ext cx="3982256" cy="3382704"/>
            <a:chOff x="815309" y="573332"/>
            <a:chExt cx="3982256" cy="33827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759CC00-4DC3-AF0A-43FF-B452A738A7C0}"/>
                </a:ext>
              </a:extLst>
            </p:cNvPr>
            <p:cNvSpPr/>
            <p:nvPr/>
          </p:nvSpPr>
          <p:spPr>
            <a:xfrm>
              <a:off x="2370319" y="573332"/>
              <a:ext cx="1015031" cy="73052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Event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6FF612-2253-E873-5619-D01A4B7AFE46}"/>
                </a:ext>
              </a:extLst>
            </p:cNvPr>
            <p:cNvSpPr/>
            <p:nvPr/>
          </p:nvSpPr>
          <p:spPr>
            <a:xfrm>
              <a:off x="3288135" y="1915109"/>
              <a:ext cx="1509430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SolarEclipse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62FC759-8CED-40BE-8FF5-EAD5A3F545E0}"/>
                </a:ext>
              </a:extLst>
            </p:cNvPr>
            <p:cNvSpPr/>
            <p:nvPr/>
          </p:nvSpPr>
          <p:spPr>
            <a:xfrm>
              <a:off x="815309" y="2365711"/>
              <a:ext cx="1457179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MonsterEvent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9AAAAC4D-9230-F55C-57C5-7A044083D228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rot="5400000">
              <a:off x="1494435" y="1348256"/>
              <a:ext cx="1066919" cy="9679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D60BEE09-B044-1B72-BB78-EB37FF97A68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75712" y="1316280"/>
              <a:ext cx="611252" cy="5864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0F6857D-03D8-F62C-6306-E16CC2DD3FC2}"/>
                </a:ext>
              </a:extLst>
            </p:cNvPr>
            <p:cNvSpPr/>
            <p:nvPr/>
          </p:nvSpPr>
          <p:spPr>
            <a:xfrm>
              <a:off x="2142693" y="3225511"/>
              <a:ext cx="1876787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PotionsMerchant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45B2116-C16C-F143-8F75-8549F604E4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9466" y="1299021"/>
              <a:ext cx="1" cy="19313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BBD5FA5-798D-3CAA-357A-B2B3B060876D}"/>
              </a:ext>
            </a:extLst>
          </p:cNvPr>
          <p:cNvGrpSpPr/>
          <p:nvPr/>
        </p:nvGrpSpPr>
        <p:grpSpPr>
          <a:xfrm>
            <a:off x="6042936" y="243783"/>
            <a:ext cx="3275277" cy="3448740"/>
            <a:chOff x="1522288" y="584979"/>
            <a:chExt cx="3275277" cy="344874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A191825-BD28-7D74-E075-3B6D6D89EA37}"/>
                </a:ext>
              </a:extLst>
            </p:cNvPr>
            <p:cNvSpPr/>
            <p:nvPr/>
          </p:nvSpPr>
          <p:spPr>
            <a:xfrm>
              <a:off x="2091364" y="584979"/>
              <a:ext cx="1840560" cy="730525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EventFactory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A9DEC4-5B38-D80D-B86D-F1D36C8ABBE7}"/>
                </a:ext>
              </a:extLst>
            </p:cNvPr>
            <p:cNvSpPr/>
            <p:nvPr/>
          </p:nvSpPr>
          <p:spPr>
            <a:xfrm>
              <a:off x="3288135" y="1915109"/>
              <a:ext cx="1509430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PotionsMerchantFactory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D541C7-8323-9022-FA97-FC25561ABA7B}"/>
                </a:ext>
              </a:extLst>
            </p:cNvPr>
            <p:cNvSpPr/>
            <p:nvPr/>
          </p:nvSpPr>
          <p:spPr>
            <a:xfrm>
              <a:off x="1522288" y="1856791"/>
              <a:ext cx="1457179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>
                  <a:solidFill>
                    <a:schemeClr val="tx1"/>
                  </a:solidFill>
                </a:rPr>
                <a:t>SolarEclipseFactory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E35C53C6-6E0D-5000-4AFA-44D89936FC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51467" y="1421896"/>
              <a:ext cx="521807" cy="3168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B67F3BE8-6408-AB7A-F517-2FAED5EEAC3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75712" y="1316280"/>
              <a:ext cx="611252" cy="5864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79E3249-BF29-7639-36BF-CFF812B8B73E}"/>
                </a:ext>
              </a:extLst>
            </p:cNvPr>
            <p:cNvSpPr/>
            <p:nvPr/>
          </p:nvSpPr>
          <p:spPr>
            <a:xfrm>
              <a:off x="2720911" y="3303194"/>
              <a:ext cx="1876775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MonsterEventFactory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7FFDAE0-F871-3766-AB9C-4B96840243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2310" y="1315504"/>
              <a:ext cx="1" cy="19313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8487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AE02D6-FE43-22FF-9319-C37FF04F0FA4}"/>
              </a:ext>
            </a:extLst>
          </p:cNvPr>
          <p:cNvSpPr/>
          <p:nvPr/>
        </p:nvSpPr>
        <p:spPr>
          <a:xfrm>
            <a:off x="3838264" y="1587139"/>
            <a:ext cx="1750845" cy="7305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MatamStory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190C50-CA1F-F96F-93DF-D4B3A1D11D18}"/>
              </a:ext>
            </a:extLst>
          </p:cNvPr>
          <p:cNvSpPr/>
          <p:nvPr/>
        </p:nvSpPr>
        <p:spPr>
          <a:xfrm>
            <a:off x="1991247" y="1674369"/>
            <a:ext cx="1124222" cy="55227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Player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7F0CE1-1F0B-1699-CDAE-0A1BECF6059F}"/>
              </a:ext>
            </a:extLst>
          </p:cNvPr>
          <p:cNvSpPr/>
          <p:nvPr/>
        </p:nvSpPr>
        <p:spPr>
          <a:xfrm>
            <a:off x="2518145" y="3382688"/>
            <a:ext cx="1457581" cy="730525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JobFactory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1F935BF-BA1C-2E24-0F12-2CDEFCB7A3C7}"/>
              </a:ext>
            </a:extLst>
          </p:cNvPr>
          <p:cNvCxnSpPr>
            <a:cxnSpLocks/>
            <a:endCxn id="7" idx="0"/>
          </p:cNvCxnSpPr>
          <p:nvPr/>
        </p:nvCxnSpPr>
        <p:spPr>
          <a:xfrm rot="5400000">
            <a:off x="3197605" y="2365100"/>
            <a:ext cx="1066919" cy="968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68D7F90-1868-8923-FF5D-17A5C5A2662D}"/>
              </a:ext>
            </a:extLst>
          </p:cNvPr>
          <p:cNvCxnSpPr>
            <a:cxnSpLocks/>
            <a:endCxn id="16" idx="0"/>
          </p:cNvCxnSpPr>
          <p:nvPr/>
        </p:nvCxnSpPr>
        <p:spPr>
          <a:xfrm rot="16200000" flipH="1">
            <a:off x="4939924" y="2528888"/>
            <a:ext cx="1206154" cy="7807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6CCD3F0-2213-DD38-E8AA-CDA716CFBC12}"/>
              </a:ext>
            </a:extLst>
          </p:cNvPr>
          <p:cNvSpPr/>
          <p:nvPr/>
        </p:nvSpPr>
        <p:spPr>
          <a:xfrm>
            <a:off x="6269932" y="1587139"/>
            <a:ext cx="1457582" cy="73052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Event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66A600-A4FE-C395-7205-34583113C865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>
            <a:off x="4713687" y="2317664"/>
            <a:ext cx="7768" cy="204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D6E0137-DE9B-E7C4-FCEF-8A94C6D71A1F}"/>
              </a:ext>
            </a:extLst>
          </p:cNvPr>
          <p:cNvSpPr/>
          <p:nvPr/>
        </p:nvSpPr>
        <p:spPr>
          <a:xfrm>
            <a:off x="5214122" y="3492503"/>
            <a:ext cx="1388771" cy="61103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EventFactory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667393-B124-D68D-981E-B3D1C57E353E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5589109" y="1952402"/>
            <a:ext cx="6808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8B3C321-F9CF-1218-376C-215410AAD1F2}"/>
              </a:ext>
            </a:extLst>
          </p:cNvPr>
          <p:cNvSpPr/>
          <p:nvPr/>
        </p:nvSpPr>
        <p:spPr>
          <a:xfrm>
            <a:off x="3882421" y="4364824"/>
            <a:ext cx="1678068" cy="611030"/>
          </a:xfrm>
          <a:prstGeom prst="rect">
            <a:avLst/>
          </a:prstGeom>
          <a:noFill/>
          <a:ln>
            <a:solidFill>
              <a:srgbClr val="99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CharacterFactory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7DC9AC-B5FA-E90E-D474-96E23D4ADFB6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 flipV="1">
            <a:off x="3115469" y="1950506"/>
            <a:ext cx="722795" cy="1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48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46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Shelly Leron</dc:creator>
  <cp:lastModifiedBy>Shelly Leron</cp:lastModifiedBy>
  <cp:revision>10</cp:revision>
  <dcterms:created xsi:type="dcterms:W3CDTF">2024-08-13T13:12:12Z</dcterms:created>
  <dcterms:modified xsi:type="dcterms:W3CDTF">2024-08-13T21:10:35Z</dcterms:modified>
</cp:coreProperties>
</file>