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2" r:id="rId9"/>
    <p:sldId id="261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775" autoAdjust="0"/>
    <p:restoredTop sz="71379" autoAdjust="0"/>
  </p:normalViewPr>
  <p:slideViewPr>
    <p:cSldViewPr>
      <p:cViewPr varScale="1">
        <p:scale>
          <a:sx n="52" d="100"/>
          <a:sy n="52" d="100"/>
        </p:scale>
        <p:origin x="-23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495EF-2240-4594-BE49-DFE0F251EB17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33D5F-F225-49D1-AD90-46BFBE2A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61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phonegap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PhoneGap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rgbClr val="00B050"/>
                </a:solidFill>
              </a:rPr>
              <a:t>sponsored project of </a:t>
            </a:r>
            <a:r>
              <a:rPr lang="en-US" dirty="0" err="1" smtClean="0">
                <a:solidFill>
                  <a:srgbClr val="00B050"/>
                </a:solidFill>
              </a:rPr>
              <a:t>Nitobi</a:t>
            </a:r>
            <a:r>
              <a:rPr lang="en-US" smtClean="0">
                <a:solidFill>
                  <a:srgbClr val="00B050"/>
                </a:solidFill>
              </a:rPr>
              <a:t> </a:t>
            </a:r>
            <a:r>
              <a:rPr lang="en-US" smtClean="0"/>
              <a:t>(http://nitobi.com).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33D5F-F225-49D1-AD90-46BFBE2AEE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7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https://build.phonegap.com/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33D5F-F225-49D1-AD90-46BFBE2AEE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30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http://www.phonegap.com/about/features</a:t>
            </a:r>
          </a:p>
          <a:p>
            <a:r>
              <a:rPr lang="en-US" b="0" dirty="0" smtClean="0"/>
              <a:t>http://docs.phonegap.com/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33D5F-F225-49D1-AD90-46BFBE2AEE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58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http://www.youtube.com/watch?v=E3--Yq23v_Y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33D5F-F225-49D1-AD90-46BFBE2AEE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26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0161-324B-4783-8EAC-81D0068C58B2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A2D4-8C16-480E-9453-9D2FDBD5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7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0161-324B-4783-8EAC-81D0068C58B2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A2D4-8C16-480E-9453-9D2FDBD5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0161-324B-4783-8EAC-81D0068C58B2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A2D4-8C16-480E-9453-9D2FDBD5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5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0161-324B-4783-8EAC-81D0068C58B2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A2D4-8C16-480E-9453-9D2FDBD5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5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0161-324B-4783-8EAC-81D0068C58B2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A2D4-8C16-480E-9453-9D2FDBD5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1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0161-324B-4783-8EAC-81D0068C58B2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A2D4-8C16-480E-9453-9D2FDBD5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9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0161-324B-4783-8EAC-81D0068C58B2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A2D4-8C16-480E-9453-9D2FDBD5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9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0161-324B-4783-8EAC-81D0068C58B2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A2D4-8C16-480E-9453-9D2FDBD5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6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0161-324B-4783-8EAC-81D0068C58B2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A2D4-8C16-480E-9453-9D2FDBD5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4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0161-324B-4783-8EAC-81D0068C58B2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A2D4-8C16-480E-9453-9D2FDBD5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0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0161-324B-4783-8EAC-81D0068C58B2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A2D4-8C16-480E-9453-9D2FDBD5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8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D0161-324B-4783-8EAC-81D0068C58B2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8A2D4-8C16-480E-9453-9D2FDBD5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8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onegap.com/star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honegap.com/" TargetMode="External"/><Relationship Id="rId2" Type="http://schemas.openxmlformats.org/officeDocument/2006/relationships/hyperlink" Target="http://www.phonegap.com/about/featur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 err="1" smtClean="0"/>
              <a:t>PhoneGap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26-Jul-2011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8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Demo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http://www.phonegap.com/start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7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/>
              <a:t>PhoneGap</a:t>
            </a:r>
            <a:r>
              <a:rPr lang="en-US" dirty="0"/>
              <a:t> </a:t>
            </a:r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502063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83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</a:p>
          <a:p>
            <a:r>
              <a:rPr lang="en-US" dirty="0"/>
              <a:t>Partners / Contributors</a:t>
            </a:r>
            <a:endParaRPr lang="en-US" dirty="0" smtClean="0"/>
          </a:p>
          <a:p>
            <a:r>
              <a:rPr lang="en-US" dirty="0" smtClean="0"/>
              <a:t>What is </a:t>
            </a:r>
            <a:r>
              <a:rPr lang="en-US" dirty="0" err="1" smtClean="0"/>
              <a:t>PhoneGap</a:t>
            </a:r>
            <a:r>
              <a:rPr lang="en-US" dirty="0" smtClean="0"/>
              <a:t>?</a:t>
            </a:r>
          </a:p>
          <a:p>
            <a:r>
              <a:rPr lang="en-US" dirty="0" smtClean="0"/>
              <a:t>Native API</a:t>
            </a:r>
          </a:p>
          <a:p>
            <a:r>
              <a:rPr lang="en-US" dirty="0" err="1" smtClean="0"/>
              <a:t>PhoneGap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Demo Hello World</a:t>
            </a:r>
          </a:p>
          <a:p>
            <a:r>
              <a:rPr lang="en-US" dirty="0" err="1" smtClean="0"/>
              <a:t>PhoneGap</a:t>
            </a:r>
            <a:r>
              <a:rPr lang="en-US" dirty="0" smtClean="0"/>
              <a:t> Build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1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2005-2010, </a:t>
            </a:r>
            <a:r>
              <a:rPr lang="en-US" dirty="0" err="1"/>
              <a:t>Nitobi</a:t>
            </a:r>
            <a:r>
              <a:rPr lang="en-US" dirty="0"/>
              <a:t> Software Inc</a:t>
            </a:r>
            <a:r>
              <a:rPr lang="en-US" dirty="0" smtClean="0"/>
              <a:t>.</a:t>
            </a:r>
          </a:p>
          <a:p>
            <a:r>
              <a:rPr lang="en-US" dirty="0"/>
              <a:t>2010-2011, IBM </a:t>
            </a:r>
            <a:r>
              <a:rPr lang="en-US" dirty="0" smtClean="0"/>
              <a:t>Corporation</a:t>
            </a:r>
            <a:r>
              <a:rPr lang="en-US" dirty="0" smtClean="0"/>
              <a:t>.</a:t>
            </a:r>
          </a:p>
          <a:p>
            <a:r>
              <a:rPr lang="en-US" dirty="0"/>
              <a:t>2008, MIT License</a:t>
            </a:r>
            <a:endParaRPr lang="en-US" dirty="0"/>
          </a:p>
          <a:p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25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Partners / Contributors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Nitobi</a:t>
            </a:r>
            <a:endParaRPr lang="en-US" dirty="0" smtClean="0"/>
          </a:p>
          <a:p>
            <a:r>
              <a:rPr lang="en-US" dirty="0" smtClean="0"/>
              <a:t>IBM</a:t>
            </a:r>
          </a:p>
          <a:p>
            <a:r>
              <a:rPr lang="en-US" dirty="0" smtClean="0"/>
              <a:t>Sony </a:t>
            </a:r>
            <a:r>
              <a:rPr lang="en-US" dirty="0" err="1" smtClean="0"/>
              <a:t>Ericssion</a:t>
            </a:r>
            <a:endParaRPr lang="en-US" dirty="0" smtClean="0"/>
          </a:p>
          <a:p>
            <a:r>
              <a:rPr lang="en-US" dirty="0" smtClean="0"/>
              <a:t>Symbian</a:t>
            </a:r>
          </a:p>
          <a:p>
            <a:r>
              <a:rPr lang="en-US" dirty="0" smtClean="0"/>
              <a:t>Palm</a:t>
            </a:r>
          </a:p>
          <a:p>
            <a:r>
              <a:rPr lang="en-US" dirty="0" smtClean="0"/>
              <a:t>RIM</a:t>
            </a:r>
          </a:p>
          <a:p>
            <a:r>
              <a:rPr lang="en-US" smtClean="0"/>
              <a:t>Sencha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4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</a:t>
            </a:r>
            <a:r>
              <a:rPr lang="en-US" dirty="0" err="1" smtClean="0"/>
              <a:t>PhoneGap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PhoneGap</a:t>
            </a:r>
            <a:r>
              <a:rPr lang="en-US" dirty="0"/>
              <a:t> is a standards-based, </a:t>
            </a:r>
            <a:r>
              <a:rPr lang="en-US" dirty="0">
                <a:solidFill>
                  <a:srgbClr val="00B050"/>
                </a:solidFill>
              </a:rPr>
              <a:t>open-source development framework</a:t>
            </a:r>
            <a:r>
              <a:rPr lang="en-US" dirty="0"/>
              <a:t> for building cross-platform mobile apps with </a:t>
            </a:r>
            <a:r>
              <a:rPr lang="en-US" dirty="0">
                <a:solidFill>
                  <a:srgbClr val="FF0000"/>
                </a:solidFill>
              </a:rPr>
              <a:t>HTML, CSS and JavaScript</a:t>
            </a:r>
            <a:r>
              <a:rPr lang="en-US" dirty="0"/>
              <a:t> for </a:t>
            </a:r>
            <a:r>
              <a:rPr lang="en-US" dirty="0">
                <a:solidFill>
                  <a:srgbClr val="0070C0"/>
                </a:solidFill>
              </a:rPr>
              <a:t>iPhone/</a:t>
            </a:r>
            <a:r>
              <a:rPr lang="en-US" dirty="0" err="1">
                <a:solidFill>
                  <a:srgbClr val="0070C0"/>
                </a:solidFill>
              </a:rPr>
              <a:t>iPad</a:t>
            </a:r>
            <a:r>
              <a:rPr lang="en-US" dirty="0">
                <a:solidFill>
                  <a:srgbClr val="0070C0"/>
                </a:solidFill>
              </a:rPr>
              <a:t>, Google Android, Palm, Symbian, BlackBerry, Windows Mobile and more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b="1" dirty="0" err="1"/>
              <a:t>PhoneGap</a:t>
            </a:r>
            <a:r>
              <a:rPr lang="en-US" dirty="0"/>
              <a:t> provides a rich collection of </a:t>
            </a:r>
            <a:r>
              <a:rPr lang="en-US" dirty="0">
                <a:solidFill>
                  <a:srgbClr val="00B050"/>
                </a:solidFill>
              </a:rPr>
              <a:t>client-side JavaScript APIs</a:t>
            </a:r>
            <a:r>
              <a:rPr lang="en-US" dirty="0"/>
              <a:t>.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0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</a:t>
            </a:r>
            <a:r>
              <a:rPr lang="en-US" dirty="0" err="1" smtClean="0"/>
              <a:t>PhoneGap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3999"/>
            <a:ext cx="6705600" cy="4752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060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Native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 identification</a:t>
            </a:r>
          </a:p>
          <a:p>
            <a:r>
              <a:rPr lang="en-US" dirty="0" smtClean="0"/>
              <a:t>Network access</a:t>
            </a:r>
          </a:p>
          <a:p>
            <a:r>
              <a:rPr lang="en-US" dirty="0" smtClean="0"/>
              <a:t>Sensors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Geo, Accelerometer, Orientation, Magnetometer</a:t>
            </a:r>
          </a:p>
          <a:p>
            <a:r>
              <a:rPr lang="en-US" dirty="0" smtClean="0"/>
              <a:t>Camera / Image sources	</a:t>
            </a:r>
          </a:p>
          <a:p>
            <a:r>
              <a:rPr lang="en-US" dirty="0" smtClean="0"/>
              <a:t>Contacts</a:t>
            </a:r>
          </a:p>
          <a:p>
            <a:r>
              <a:rPr lang="en-US" dirty="0" smtClean="0"/>
              <a:t>File access</a:t>
            </a:r>
          </a:p>
        </p:txBody>
      </p:sp>
    </p:spTree>
    <p:extLst>
      <p:ext uri="{BB962C8B-B14F-4D97-AF65-F5344CB8AC3E}">
        <p14:creationId xmlns:p14="http://schemas.microsoft.com/office/powerpoint/2010/main" val="190386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PhoneGap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http://www.phonegap.com/about/features</a:t>
            </a:r>
            <a:endParaRPr lang="en-US" dirty="0" smtClean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http://docs.phonegap.com/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1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600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169</Words>
  <Application>Microsoft Office PowerPoint</Application>
  <PresentationFormat>On-screen Show (4:3)</PresentationFormat>
  <Paragraphs>50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Introduction PhoneGap</vt:lpstr>
      <vt:lpstr>Agenda</vt:lpstr>
      <vt:lpstr>History</vt:lpstr>
      <vt:lpstr>Partners / Contributors</vt:lpstr>
      <vt:lpstr>What is PhoneGap?</vt:lpstr>
      <vt:lpstr>What is PhoneGap?</vt:lpstr>
      <vt:lpstr>Native API</vt:lpstr>
      <vt:lpstr>PhoneGap API</vt:lpstr>
      <vt:lpstr>PowerPoint Presentation</vt:lpstr>
      <vt:lpstr>Demo Hello world</vt:lpstr>
      <vt:lpstr>PhoneGap Build</vt:lpstr>
    </vt:vector>
  </TitlesOfParts>
  <Company>Harveynash Vn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PhoneGap</dc:title>
  <dc:creator>Tuan Tran Quoc</dc:creator>
  <cp:lastModifiedBy>Tuan Tran Quoc</cp:lastModifiedBy>
  <cp:revision>45</cp:revision>
  <dcterms:created xsi:type="dcterms:W3CDTF">2011-07-26T03:49:11Z</dcterms:created>
  <dcterms:modified xsi:type="dcterms:W3CDTF">2011-07-26T10:25:41Z</dcterms:modified>
</cp:coreProperties>
</file>