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C1D"/>
    <a:srgbClr val="0388E0"/>
    <a:srgbClr val="FFC200"/>
    <a:srgbClr val="FFF2CC"/>
    <a:srgbClr val="C7EFEB"/>
    <a:srgbClr val="D1E6F9"/>
    <a:srgbClr val="DEECF8"/>
    <a:srgbClr val="B5D7EF"/>
    <a:srgbClr val="EBCEEC"/>
    <a:srgbClr val="FFD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/>
    <p:restoredTop sz="96327"/>
  </p:normalViewPr>
  <p:slideViewPr>
    <p:cSldViewPr snapToGrid="0" snapToObjects="1">
      <p:cViewPr varScale="1">
        <p:scale>
          <a:sx n="90" d="100"/>
          <a:sy n="90" d="100"/>
        </p:scale>
        <p:origin x="476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843145" y="2571249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971294" y="251853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992285" y="3079389"/>
            <a:ext cx="1958008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626030" y="3958662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681450" y="449208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6171775" y="446432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5276409" y="5148193"/>
            <a:ext cx="2243289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917556" y="5148193"/>
            <a:ext cx="225065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5275902" y="5936640"/>
            <a:ext cx="224328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275900" y="6698844"/>
            <a:ext cx="4087766" cy="947863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917556" y="5936640"/>
            <a:ext cx="2250651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3038085" y="8096242"/>
            <a:ext cx="5165215" cy="116148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681450" y="572365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6171775" y="573446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6171775" y="648586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6058178" y="7456814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920167" y="6506413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905896" y="3638357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478218" y="460229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175591" y="460229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3044878" y="9598057"/>
            <a:ext cx="5165207" cy="110058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640469" y="925772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987484" y="11164341"/>
            <a:ext cx="1047242" cy="92090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3031539" y="11037968"/>
            <a:ext cx="5178545" cy="9209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3044878" y="13373690"/>
            <a:ext cx="5158421" cy="55897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3038085" y="12366001"/>
            <a:ext cx="5171999" cy="64182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1163866" y="7748458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1163863" y="2464922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921570" y="278213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002258" y="1609008"/>
            <a:ext cx="1958008" cy="558971"/>
          </a:xfrm>
          <a:prstGeom prst="rect">
            <a:avLst/>
          </a:prstGeom>
          <a:solidFill>
            <a:srgbClr val="B4D7EE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921570" y="221542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1074221" y="125769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1074221" y="253284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1074221" y="7798658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1163866" y="14148216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038085" y="14451861"/>
            <a:ext cx="5171997" cy="558971"/>
          </a:xfrm>
          <a:prstGeom prst="rect">
            <a:avLst/>
          </a:prstGeom>
          <a:solidFill>
            <a:srgbClr val="B4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1074221" y="1416514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043743" y="415583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1163863" y="1257689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956223" y="6731894"/>
            <a:ext cx="2317702" cy="503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956223" y="7280545"/>
            <a:ext cx="231770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3146093" y="10072357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738057" y="10072287"/>
            <a:ext cx="2361039" cy="499558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3120706" y="8610886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697519" y="8601370"/>
            <a:ext cx="2401577" cy="509885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3165873" y="11353805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760147" y="11351003"/>
            <a:ext cx="2338949" cy="515061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5624306" y="10711266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5596089" y="1195887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24AB8-1AEC-0B4E-9CB1-79D29B4301AE}"/>
              </a:ext>
            </a:extLst>
          </p:cNvPr>
          <p:cNvCxnSpPr>
            <a:cxnSpLocks/>
          </p:cNvCxnSpPr>
          <p:nvPr/>
        </p:nvCxnSpPr>
        <p:spPr>
          <a:xfrm>
            <a:off x="5580062" y="13007819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566593" y="13978051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168496"/>
            <a:ext cx="3329034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29127" y="10890000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122752" y="1267786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35231" y="1287000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29127" y="13765789"/>
            <a:ext cx="4663349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35231" y="11880000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194748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592735" y="1089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592735" y="990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586631" y="1188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in progress, use script instead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9127" y="9900000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054697" y="8925236"/>
            <a:ext cx="1308747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1869312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520635" y="9377178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7545615" y="9406916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stCxn id="19" idx="2"/>
          </p:cNvCxnSpPr>
          <p:nvPr/>
        </p:nvCxnSpPr>
        <p:spPr>
          <a:xfrm>
            <a:off x="1601804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stCxn id="82" idx="2"/>
          </p:cNvCxnSpPr>
          <p:nvPr/>
        </p:nvCxnSpPr>
        <p:spPr>
          <a:xfrm flipH="1">
            <a:off x="4193734" y="7137872"/>
            <a:ext cx="6879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18423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9335871" y="7123650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  <a:endCxn id="99" idx="0"/>
          </p:cNvCxnSpPr>
          <p:nvPr/>
        </p:nvCxnSpPr>
        <p:spPr>
          <a:xfrm>
            <a:off x="5451250" y="8088936"/>
            <a:ext cx="1460" cy="4316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976742" y="12677866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586631" y="12870000"/>
            <a:ext cx="3643211" cy="5544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ZWEWRF03.xml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054696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3060801" y="12517200"/>
            <a:ext cx="1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054696" y="11527200"/>
            <a:ext cx="6106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60801" y="13425226"/>
            <a:ext cx="1" cy="340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411289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8405185" y="11527200"/>
            <a:ext cx="6104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8405185" y="12517200"/>
            <a:ext cx="3052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3889032" y="13574759"/>
            <a:ext cx="791759" cy="24482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A65513EA-C2E7-F842-88B8-79D7D4791BDF}"/>
              </a:ext>
            </a:extLst>
          </p:cNvPr>
          <p:cNvCxnSpPr>
            <a:cxnSpLocks/>
            <a:stCxn id="77" idx="1"/>
            <a:endCxn id="49" idx="3"/>
          </p:cNvCxnSpPr>
          <p:nvPr/>
        </p:nvCxnSpPr>
        <p:spPr>
          <a:xfrm flipH="1">
            <a:off x="5386373" y="12198600"/>
            <a:ext cx="120025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71C4AA7-F70C-1C42-88BD-E7CE736EEF46}"/>
              </a:ext>
            </a:extLst>
          </p:cNvPr>
          <p:cNvCxnSpPr>
            <a:cxnSpLocks/>
          </p:cNvCxnSpPr>
          <p:nvPr/>
        </p:nvCxnSpPr>
        <p:spPr>
          <a:xfrm rot="5400000">
            <a:off x="6253200" y="13041000"/>
            <a:ext cx="1771200" cy="25380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4583</TotalTime>
  <Words>603</Words>
  <Application>Microsoft Macintosh PowerPoint</Application>
  <PresentationFormat>Custom</PresentationFormat>
  <Paragraphs>100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Steven Horsman</cp:lastModifiedBy>
  <cp:revision>139</cp:revision>
  <dcterms:created xsi:type="dcterms:W3CDTF">2020-01-21T03:40:39Z</dcterms:created>
  <dcterms:modified xsi:type="dcterms:W3CDTF">2020-06-01T10:53:11Z</dcterms:modified>
</cp:coreProperties>
</file>