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44" autoAdjust="0"/>
  </p:normalViewPr>
  <p:slideViewPr>
    <p:cSldViewPr snapToGrid="0" snapToObjects="1">
      <p:cViewPr varScale="1">
        <p:scale>
          <a:sx n="89" d="100"/>
          <a:sy n="89" d="100"/>
        </p:scale>
        <p:origin x="22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AF849-5EF5-4C5E-8AF9-F0A69C16DE98}" type="datetimeFigureOut">
              <a:rPr lang="it-IT" smtClean="0"/>
              <a:t>01/06/2025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4630A-48BF-49F2-B0A8-81AF7C5C402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24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4630A-48BF-49F2-B0A8-81AF7C5C402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744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Modular Validation Architecture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7784FDC-F061-4AE6-49F4-4D3DDD5A7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Appointment scheduling logic was </a:t>
            </a:r>
            <a:r>
              <a:rPr b="1" dirty="0"/>
              <a:t>tightly coupled</a:t>
            </a:r>
            <a:r>
              <a:rPr dirty="0"/>
              <a:t>.</a:t>
            </a:r>
          </a:p>
          <a:p>
            <a:r>
              <a:rPr dirty="0"/>
              <a:t>New rules required code changes.</a:t>
            </a:r>
          </a:p>
          <a:p>
            <a:r>
              <a:rPr dirty="0"/>
              <a:t>No clear separation of concerns.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Decouple validation logic from scheduling flow.</a:t>
            </a:r>
          </a:p>
          <a:p>
            <a:r>
              <a:t>Enable dynamic rule composition.</a:t>
            </a:r>
          </a:p>
          <a:p>
            <a:r>
              <a:t>Support configuration-based rule management.</a:t>
            </a:r>
          </a:p>
          <a:p>
            <a:r>
              <a:t>Improve testability and extensibility.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3FB83-362D-D666-9F1D-301682458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81" y="1316599"/>
            <a:ext cx="4450263" cy="48804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Factory</a:t>
            </a:r>
            <a:r>
              <a:rPr dirty="0"/>
              <a:t>: </a:t>
            </a:r>
            <a:r>
              <a:rPr sz="2800" dirty="0"/>
              <a:t>Creates department-specific validators.</a:t>
            </a:r>
          </a:p>
          <a:p>
            <a:r>
              <a:rPr b="1" dirty="0"/>
              <a:t>Strategy</a:t>
            </a:r>
            <a:r>
              <a:rPr dirty="0"/>
              <a:t>: </a:t>
            </a:r>
            <a:r>
              <a:rPr sz="2800" dirty="0"/>
              <a:t>Encapsulates rule logic.</a:t>
            </a:r>
          </a:p>
          <a:p>
            <a:r>
              <a:rPr b="1" dirty="0"/>
              <a:t>Configuration</a:t>
            </a:r>
            <a:r>
              <a:rPr dirty="0"/>
              <a:t>: </a:t>
            </a:r>
            <a:r>
              <a:rPr sz="2800" dirty="0"/>
              <a:t>Defines rule-department mapping.</a:t>
            </a:r>
          </a:p>
          <a:p>
            <a:r>
              <a:rPr b="1" dirty="0"/>
              <a:t>Dependency Injection</a:t>
            </a:r>
            <a:r>
              <a:rPr dirty="0"/>
              <a:t>: </a:t>
            </a:r>
            <a:r>
              <a:rPr sz="2800" dirty="0"/>
              <a:t>Injects services and rules.</a:t>
            </a:r>
          </a:p>
          <a:p>
            <a:r>
              <a:rPr b="1" dirty="0"/>
              <a:t>SOLID Principles</a:t>
            </a:r>
            <a:r>
              <a:rPr dirty="0"/>
              <a:t>: </a:t>
            </a:r>
            <a:br>
              <a:rPr lang="it-IT" dirty="0"/>
            </a:b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ingle Responsibility Principle (SRP)</a:t>
            </a:r>
            <a:br>
              <a:rPr lang="en-US" dirty="0"/>
            </a:b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O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pen/Closed Principle (OCP)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Anticipated Questions -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Why a factory? </a:t>
            </a:r>
            <a:r>
              <a:rPr dirty="0"/>
              <a:t>For dynamic validator creation.</a:t>
            </a:r>
          </a:p>
          <a:p>
            <a:r>
              <a:rPr b="1" dirty="0"/>
              <a:t>How to add a new rule? </a:t>
            </a:r>
            <a:r>
              <a:rPr dirty="0"/>
              <a:t>Class → Register → Config.</a:t>
            </a:r>
            <a:endParaRPr lang="it-IT" dirty="0"/>
          </a:p>
          <a:p>
            <a:r>
              <a:rPr lang="en-US" b="1" dirty="0"/>
              <a:t>How to add a new department? </a:t>
            </a:r>
            <a:r>
              <a:rPr lang="en-US" dirty="0"/>
              <a:t>Config.</a:t>
            </a:r>
            <a:endParaRPr dirty="0"/>
          </a:p>
          <a:p>
            <a:r>
              <a:rPr b="1" dirty="0"/>
              <a:t>What if config is wrong? </a:t>
            </a:r>
            <a:r>
              <a:rPr dirty="0"/>
              <a:t>Fails fast on startup.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7F9797-BBAE-7D02-4BDA-F07131B8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075" y="2390630"/>
            <a:ext cx="5553850" cy="20767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b="1" dirty="0"/>
              <a:t>Support multiple departments per rule</a:t>
            </a:r>
            <a:endParaRPr dirty="0"/>
          </a:p>
          <a:p>
            <a:r>
              <a:rPr b="1" dirty="0"/>
              <a:t>Handle external services? </a:t>
            </a:r>
            <a:r>
              <a:rPr dirty="0"/>
              <a:t>Via constructor injection.</a:t>
            </a:r>
            <a:br>
              <a:rPr lang="it-IT" dirty="0"/>
            </a:br>
            <a:endParaRPr lang="it-IT" dirty="0"/>
          </a:p>
          <a:p>
            <a:endParaRPr lang="it-IT" dirty="0"/>
          </a:p>
          <a:p>
            <a:pPr lvl="1"/>
            <a:r>
              <a:rPr lang="it-IT" sz="2400" dirty="0"/>
              <a:t>Modify AddValidationRules</a:t>
            </a:r>
            <a:br>
              <a:rPr lang="it-IT" sz="2400" dirty="0"/>
            </a:br>
            <a:br>
              <a:rPr lang="it-IT" sz="2400" dirty="0"/>
            </a:br>
            <a:endParaRPr lang="it-IT" sz="2400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44077-D185-00FD-0782-B92EAC408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52" y="3791038"/>
            <a:ext cx="5553850" cy="485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CAEA5-C88C-C539-A6D7-D7D67847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52" y="4738917"/>
            <a:ext cx="6891725" cy="15874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rule execution priority.</a:t>
            </a:r>
          </a:p>
          <a:p>
            <a:r>
              <a:rPr dirty="0"/>
              <a:t>Use metadata/attributes for rule registration.</a:t>
            </a:r>
          </a:p>
          <a:p>
            <a:r>
              <a:rPr dirty="0"/>
              <a:t>Integrate logging and telemetry.</a:t>
            </a:r>
          </a:p>
          <a:p>
            <a:r>
              <a:rPr dirty="0"/>
              <a:t>Consider caching rule type lookups.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189</Words>
  <Application>Microsoft Office PowerPoint</Application>
  <PresentationFormat>On-screen Show (4:3)</PresentationFormat>
  <Paragraphs>34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source-serif-pro</vt:lpstr>
      <vt:lpstr>Office Theme</vt:lpstr>
      <vt:lpstr>Modular Validation Architecture</vt:lpstr>
      <vt:lpstr>Problem Statement</vt:lpstr>
      <vt:lpstr>Goals</vt:lpstr>
      <vt:lpstr>Architectural Overview</vt:lpstr>
      <vt:lpstr>Patterns Used</vt:lpstr>
      <vt:lpstr>Anticipated Questions - Design</vt:lpstr>
      <vt:lpstr>Configuration Example</vt:lpstr>
      <vt:lpstr>Extensibility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Pietro</dc:creator>
  <cp:keywords/>
  <dc:description>generated using python-pptx</dc:description>
  <cp:lastModifiedBy>Pietro De Caro</cp:lastModifiedBy>
  <cp:revision>3</cp:revision>
  <dcterms:created xsi:type="dcterms:W3CDTF">2013-01-27T09:14:16Z</dcterms:created>
  <dcterms:modified xsi:type="dcterms:W3CDTF">2025-06-01T11:20:40Z</dcterms:modified>
  <cp:category/>
</cp:coreProperties>
</file>