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5"/>
  </p:notesMasterIdLst>
  <p:sldIdLst>
    <p:sldId id="257" r:id="rId5"/>
    <p:sldId id="401" r:id="rId6"/>
    <p:sldId id="402" r:id="rId7"/>
    <p:sldId id="388" r:id="rId8"/>
    <p:sldId id="400" r:id="rId9"/>
    <p:sldId id="389" r:id="rId10"/>
    <p:sldId id="390" r:id="rId11"/>
    <p:sldId id="391" r:id="rId12"/>
    <p:sldId id="393" r:id="rId13"/>
    <p:sldId id="38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BCA"/>
    <a:srgbClr val="1D64C9"/>
    <a:srgbClr val="FFFFFF"/>
    <a:srgbClr val="1759B9"/>
    <a:srgbClr val="1D5DB6"/>
    <a:srgbClr val="1F5EB4"/>
    <a:srgbClr val="60ABF9"/>
    <a:srgbClr val="EAEAEA"/>
    <a:srgbClr val="508DCA"/>
    <a:srgbClr val="3F7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1" autoAdjust="0"/>
    <p:restoredTop sz="91003"/>
  </p:normalViewPr>
  <p:slideViewPr>
    <p:cSldViewPr snapToGrid="0" snapToObjects="1" showGuides="1">
      <p:cViewPr varScale="1">
        <p:scale>
          <a:sx n="90" d="100"/>
          <a:sy n="90" d="100"/>
        </p:scale>
        <p:origin x="624" y="56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4/2/2018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services/discovery/getting-started-tool.html#getting-started-with-the-tooling" TargetMode="External"/><Relationship Id="rId2" Type="http://schemas.openxmlformats.org/officeDocument/2006/relationships/hyperlink" Target="https://console.bluemix.net/docs/services/discovery/index.html#about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ibm.com/watson/developercloud/discovery/api/v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dcacit/discovery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bluemix.net/docs/services/discovery/getting-started-tool.html#getting-started-with-the-tooling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ibm.com/watson/developercloud/discovery/api/v1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276038" y="18967"/>
            <a:ext cx="5867962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3755" y="192506"/>
            <a:ext cx="3853233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Watson</a:t>
            </a:r>
          </a:p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Discovery</a:t>
            </a:r>
          </a:p>
          <a:p>
            <a:endParaRPr lang="en-US" sz="4200" b="1" dirty="0">
              <a:solidFill>
                <a:srgbClr val="FFFFFF"/>
              </a:solidFill>
              <a:latin typeface="Helvetica Neue"/>
              <a:ea typeface="HelvNeue Roman for IBM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8347108" cy="3266130"/>
          </a:xfrm>
        </p:spPr>
        <p:txBody>
          <a:bodyPr/>
          <a:lstStyle/>
          <a:p>
            <a:r>
              <a:rPr lang="en-US" dirty="0"/>
              <a:t>About Discovery:</a:t>
            </a:r>
          </a:p>
          <a:p>
            <a:r>
              <a:rPr lang="en-US" dirty="0">
                <a:hlinkClick r:id="rId2"/>
              </a:rPr>
              <a:t>https://console.bluemix.net/docs/services/discovery/index.html#about</a:t>
            </a:r>
            <a:endParaRPr lang="en-US" dirty="0"/>
          </a:p>
          <a:p>
            <a:r>
              <a:rPr lang="en-US" dirty="0"/>
              <a:t>Getting Started Tutorial:</a:t>
            </a:r>
          </a:p>
          <a:p>
            <a:r>
              <a:rPr lang="en-US" dirty="0">
                <a:hlinkClick r:id="rId3"/>
              </a:rPr>
              <a:t>https://console.bluemix.net/docs/services/discovery/getting-started-tool.html#getting-started-with-the-tooling</a:t>
            </a:r>
            <a:r>
              <a:rPr lang="en-US" dirty="0"/>
              <a:t>  </a:t>
            </a:r>
          </a:p>
          <a:p>
            <a:r>
              <a:rPr lang="en-US" dirty="0"/>
              <a:t>API:</a:t>
            </a:r>
          </a:p>
          <a:p>
            <a:r>
              <a:rPr lang="en-US" dirty="0">
                <a:hlinkClick r:id="rId4"/>
              </a:rPr>
              <a:t>https://www.ibm.com/watson/developercloud/discovery/api/v1/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1.) Create instance of the service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Login to IBM Cloud. Go to Catalog. Select Watson under Platform. Then Select Discovery.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Give a service name, select region, org and space. Then click Create.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2.) Copy the credentials to authenticate your service instance.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From your project in the Developer Console, add a new credential, give a credential name then click on Add. Copy the </a:t>
            </a:r>
            <a:r>
              <a:rPr lang="en-US" sz="1200" b="1" dirty="0"/>
              <a:t>username</a:t>
            </a:r>
            <a:r>
              <a:rPr lang="en-US" sz="1200" dirty="0"/>
              <a:t>, </a:t>
            </a:r>
            <a:r>
              <a:rPr lang="en-US" sz="1200" b="1" dirty="0"/>
              <a:t>password</a:t>
            </a:r>
            <a:r>
              <a:rPr lang="en-US" sz="1200" dirty="0"/>
              <a:t>, and </a:t>
            </a:r>
            <a:r>
              <a:rPr lang="en-US" sz="1200" b="1" dirty="0" err="1"/>
              <a:t>url</a:t>
            </a:r>
            <a:r>
              <a:rPr lang="en-US" sz="1200" dirty="0"/>
              <a:t> values from the credential you created.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707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4" y="290620"/>
            <a:ext cx="6965403" cy="545778"/>
          </a:xfrm>
        </p:spPr>
        <p:txBody>
          <a:bodyPr/>
          <a:lstStyle/>
          <a:p>
            <a:r>
              <a:rPr lang="en-US" dirty="0"/>
              <a:t>Discovery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3.) Clone and open project in eclipse the project: git clone </a:t>
            </a:r>
            <a:r>
              <a:rPr lang="en-US" altLang="en-US" sz="1200" b="1" dirty="0">
                <a:solidFill>
                  <a:srgbClr val="24292E"/>
                </a:solidFill>
                <a:latin typeface="SFMono-Regular"/>
                <a:hlinkClick r:id="rId2"/>
              </a:rPr>
              <a:t>https://github.com/pdcacit/discovery</a:t>
            </a:r>
            <a:endParaRPr lang="en-US" altLang="en-US" sz="1200" b="1" dirty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Open project in eclipse: File &gt; Import &gt; Type in search box: Existing Maven Projects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Browse on your project directory / workspace &gt; Select all projects &gt; Click on finish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95B6-6ECB-4998-8B2B-C16811A3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5" y="1392230"/>
            <a:ext cx="3913667" cy="245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2A52A-745C-41E0-813C-A8CFB54F6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52" y="1392230"/>
            <a:ext cx="3261060" cy="2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200179"/>
            <a:ext cx="8320961" cy="545778"/>
          </a:xfrm>
        </p:spPr>
        <p:txBody>
          <a:bodyPr/>
          <a:lstStyle/>
          <a:p>
            <a:r>
              <a:rPr lang="en-US" dirty="0"/>
              <a:t>Discovery Hands On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4.) Configure Watson Discovery using the launch tool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/>
              <a:t>	</a:t>
            </a:r>
            <a:r>
              <a:rPr lang="en-US" sz="1200"/>
              <a:t>From </a:t>
            </a:r>
            <a:r>
              <a:rPr lang="en-US" sz="1200" dirty="0"/>
              <a:t>the Dashboard, Select your discovery service &gt; Manage &gt; Launch tool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Create environment: Click icon and choose create environment.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Create collection: Click on create data collection &gt; Enter collection name &gt; Default Configuration &gt; Select language: English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	</a:t>
            </a:r>
            <a:r>
              <a:rPr lang="en-US" sz="1200" dirty="0"/>
              <a:t>Download sample documents (test-doc1.html, test-doc2.html, test-doc3.html, test-doc4.html) and put it in your project folder</a:t>
            </a: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	</a:t>
            </a:r>
            <a:r>
              <a:rPr lang="en-US" sz="1200" dirty="0"/>
              <a:t>Upload your documents.</a:t>
            </a:r>
          </a:p>
          <a:p>
            <a:pPr marL="385763" indent="-385763">
              <a:spcBef>
                <a:spcPts val="450"/>
              </a:spcBef>
            </a:pPr>
            <a:endParaRPr lang="en-US" sz="1200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69CE0-ADA9-445B-B1E8-96BF2607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921" y="3819901"/>
            <a:ext cx="278933" cy="2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200179"/>
            <a:ext cx="8320961" cy="545778"/>
          </a:xfrm>
        </p:spPr>
        <p:txBody>
          <a:bodyPr/>
          <a:lstStyle/>
          <a:p>
            <a:r>
              <a:rPr lang="en-US" dirty="0"/>
              <a:t>Discovery Hands On - </a:t>
            </a:r>
            <a:r>
              <a:rPr lang="en-US" sz="1000" dirty="0">
                <a:hlinkClick r:id="rId2"/>
              </a:rPr>
              <a:t>https://console.bluemix.net/docs/services/discovery/getting-started-tool.html#getting-started-with-the-tooling</a:t>
            </a:r>
            <a:r>
              <a:rPr lang="en-US" sz="10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53979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u="sng" dirty="0"/>
              <a:t>QUERY USING THE TOOL: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Click on build queries &gt; Choose a collection to query &gt; Select your collection  &gt; Get Started. Filter which document to query &gt; Enter field, operation and value &gt; Run the query.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</a:t>
            </a:r>
            <a:r>
              <a:rPr lang="en-US" sz="1000" b="1" dirty="0"/>
              <a:t>To search for results with entities named "IBM":</a:t>
            </a:r>
            <a:r>
              <a:rPr lang="en-US" sz="1000" dirty="0"/>
              <a:t> Click Field and select </a:t>
            </a:r>
            <a:r>
              <a:rPr lang="en-US" sz="1000" dirty="0" err="1"/>
              <a:t>enriched_text.entities.text</a:t>
            </a:r>
            <a:r>
              <a:rPr lang="en-US" sz="1000" dirty="0"/>
              <a:t>. Select contains for Operator and IBM for Value. The query </a:t>
            </a:r>
            <a:r>
              <a:rPr lang="en-US" sz="1000" dirty="0" err="1"/>
              <a:t>enriched_text.entities.text:IBM</a:t>
            </a:r>
            <a:r>
              <a:rPr lang="en-US" sz="1000" dirty="0"/>
              <a:t> is displayed in Visual Query Builder. Click Run Query. The query returns 4 results.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dirty="0"/>
              <a:t>	</a:t>
            </a:r>
            <a:r>
              <a:rPr lang="en-US" sz="1000" b="1" dirty="0"/>
              <a:t>To search for results with entities named "Watson"</a:t>
            </a:r>
            <a:r>
              <a:rPr lang="en-US" sz="1000" dirty="0"/>
              <a:t>: Click Field and select </a:t>
            </a:r>
            <a:r>
              <a:rPr lang="en-US" sz="1000" dirty="0" err="1"/>
              <a:t>enriched_text.entities.text</a:t>
            </a:r>
            <a:r>
              <a:rPr lang="en-US" sz="1000" dirty="0"/>
              <a:t>. Select contains for Operator and </a:t>
            </a:r>
            <a:r>
              <a:rPr lang="en-US" sz="1000" dirty="0" err="1"/>
              <a:t>watson</a:t>
            </a:r>
            <a:r>
              <a:rPr lang="en-US" sz="1000" dirty="0"/>
              <a:t> for Value. The query </a:t>
            </a:r>
            <a:r>
              <a:rPr lang="en-US" sz="1000" dirty="0" err="1"/>
              <a:t>enriched_text.entities.text:watson</a:t>
            </a:r>
            <a:r>
              <a:rPr lang="en-US" sz="1000" dirty="0"/>
              <a:t> is displayed in Visual Query Builder. Click Run Query. The query returns 2 results.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dirty="0"/>
              <a:t>	</a:t>
            </a:r>
            <a:r>
              <a:rPr lang="en-US" sz="1000" b="1" dirty="0"/>
              <a:t>To search for results with both entities named "Watson" and "Slack"</a:t>
            </a:r>
            <a:r>
              <a:rPr lang="en-US" sz="1000" dirty="0"/>
              <a:t>: Click Field and select </a:t>
            </a:r>
            <a:r>
              <a:rPr lang="en-US" sz="1000" dirty="0" err="1"/>
              <a:t>enriched_text.entities.text</a:t>
            </a:r>
            <a:r>
              <a:rPr lang="en-US" sz="1000" dirty="0"/>
              <a:t>. Select contains for Operator and </a:t>
            </a:r>
            <a:r>
              <a:rPr lang="en-US" sz="1000" dirty="0" err="1"/>
              <a:t>watson</a:t>
            </a:r>
            <a:r>
              <a:rPr lang="en-US" sz="1000" dirty="0"/>
              <a:t> for Value. Click Add rule, then repeat your selections, but choose the Value of Slack. The query enriched_text.entities.text:watson,enriched_text.entities.text:Slack is displayed in Visual Query Builder. Click Run Query.                             The query returns 1 result.</a:t>
            </a:r>
          </a:p>
          <a:p>
            <a:pPr marL="385763" indent="-385763">
              <a:spcBef>
                <a:spcPts val="45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042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u="sng" dirty="0"/>
              <a:t>QUERY USING API</a:t>
            </a:r>
            <a:endParaRPr lang="en-US" sz="1200" b="1" dirty="0"/>
          </a:p>
          <a:p>
            <a:r>
              <a:rPr lang="en-US" sz="1200" b="1" dirty="0"/>
              <a:t>5.) Go to the API Reference: </a:t>
            </a:r>
            <a:r>
              <a:rPr lang="en-US" sz="1200" b="1" dirty="0">
                <a:hlinkClick r:id="rId2"/>
              </a:rPr>
              <a:t>https://www.ibm.com/watson/developercloud/discovery/api/v1/</a:t>
            </a:r>
            <a:endParaRPr lang="en-US" sz="1200" b="1" dirty="0"/>
          </a:p>
          <a:p>
            <a:r>
              <a:rPr lang="en-US" sz="1200" b="1" dirty="0"/>
              <a:t>6.) Copy Maven dependency in pom.xml, Then update the </a:t>
            </a:r>
            <a:r>
              <a:rPr lang="en-US" sz="1200" b="1" dirty="0" err="1"/>
              <a:t>pom</a:t>
            </a:r>
            <a:r>
              <a:rPr lang="en-US" sz="1200" b="1" dirty="0"/>
              <a:t> dependency: Right click on project &gt; Maven &gt; Update Project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7.) On the </a:t>
            </a:r>
            <a:r>
              <a:rPr lang="en-US" sz="1200" b="1" dirty="0" err="1"/>
              <a:t>api</a:t>
            </a:r>
            <a:r>
              <a:rPr lang="en-US" sz="1200" b="1" dirty="0"/>
              <a:t> website &gt; Click Query your collection profile under Queries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8A283-C646-4FD5-9797-8EE0210F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3" y="3697843"/>
            <a:ext cx="1524000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4183F-9EB4-4422-9377-D16D89CD6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5" y="1832168"/>
            <a:ext cx="3696474" cy="153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8.) Copy the code in the main method: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A3757-C729-4792-8C38-F3F26EE1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5" y="1058161"/>
            <a:ext cx="67532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3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9.) Import all necessary libraries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10.) Copy and change the username, password based on </a:t>
            </a:r>
            <a:r>
              <a:rPr lang="en-US" sz="1200" b="1"/>
              <a:t>the discovery service </a:t>
            </a:r>
            <a:r>
              <a:rPr lang="en-US" sz="1200" b="1" dirty="0"/>
              <a:t>credentials.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Sample credentials: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11.) Right click on your project then run as java application.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53654-B12C-4474-93B0-3998DC4F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5" y="3480807"/>
            <a:ext cx="6324600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CD863-85BE-4775-AC52-66E790618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5" y="1682491"/>
            <a:ext cx="7724274" cy="158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 numCol="2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000" b="1" dirty="0"/>
              <a:t>Sample result: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b="1" dirty="0"/>
              <a:t>Console:</a:t>
            </a:r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54ED4-67C4-4BF4-AC39-64359ED6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46" y="695514"/>
            <a:ext cx="7412504" cy="40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5553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21267</TotalTime>
  <Words>319</Words>
  <Application>Microsoft Office PowerPoint</Application>
  <PresentationFormat>On-screen Show (16:9)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Helvetica Neue</vt:lpstr>
      <vt:lpstr>HelvNeue Roman for IBM</vt:lpstr>
      <vt:lpstr>SFMono-Regular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Discovery Hands On</vt:lpstr>
      <vt:lpstr>Discovery Hands On</vt:lpstr>
      <vt:lpstr>Discovery Hands On</vt:lpstr>
      <vt:lpstr>Discovery Hands On - https://console.bluemix.net/docs/services/discovery/getting-started-tool.html#getting-started-with-the-tooling </vt:lpstr>
      <vt:lpstr>Discovery Hands On</vt:lpstr>
      <vt:lpstr>Discovery Hands On</vt:lpstr>
      <vt:lpstr>Discovery Hands On</vt:lpstr>
      <vt:lpstr>Discovery Hands On</vt:lpstr>
      <vt:lpstr>Discovery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Hizon, Fatima H. C.</cp:lastModifiedBy>
  <cp:revision>461</cp:revision>
  <dcterms:created xsi:type="dcterms:W3CDTF">2016-11-03T17:32:41Z</dcterms:created>
  <dcterms:modified xsi:type="dcterms:W3CDTF">2018-04-02T14:03:55Z</dcterms:modified>
  <cp:category/>
</cp:coreProperties>
</file>