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3"/>
  </p:notesMasterIdLst>
  <p:sldIdLst>
    <p:sldId id="257" r:id="rId5"/>
    <p:sldId id="396" r:id="rId6"/>
    <p:sldId id="397" r:id="rId7"/>
    <p:sldId id="389" r:id="rId8"/>
    <p:sldId id="390" r:id="rId9"/>
    <p:sldId id="391" r:id="rId10"/>
    <p:sldId id="393" r:id="rId11"/>
    <p:sldId id="38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CA"/>
    <a:srgbClr val="1D64C9"/>
    <a:srgbClr val="FFFFFF"/>
    <a:srgbClr val="1759B9"/>
    <a:srgbClr val="1D5DB6"/>
    <a:srgbClr val="1F5EB4"/>
    <a:srgbClr val="60ABF9"/>
    <a:srgbClr val="EAEAEA"/>
    <a:srgbClr val="508DCA"/>
    <a:srgbClr val="3F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1" autoAdjust="0"/>
    <p:restoredTop sz="91003"/>
  </p:normalViewPr>
  <p:slideViewPr>
    <p:cSldViewPr snapToGrid="0" snapToObjects="1" showGuides="1">
      <p:cViewPr varScale="1">
        <p:scale>
          <a:sx n="90" d="100"/>
          <a:sy n="90" d="100"/>
        </p:scale>
        <p:origin x="624" y="56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4/2/2018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dcacit/language-translator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bm.com/watson/developercloud/language-translator/api/v2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services/language-translator/getting-started.html#gettingstarted" TargetMode="External"/><Relationship Id="rId2" Type="http://schemas.openxmlformats.org/officeDocument/2006/relationships/hyperlink" Target="https://console.bluemix.net/docs/services/language-translator/index.html#about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ibm.com/watson/developercloud/language-translator/api/v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276038" y="18967"/>
            <a:ext cx="5867962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3853233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Watson</a:t>
            </a:r>
          </a:p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Language</a:t>
            </a:r>
          </a:p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Translator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1.) Create instance of the service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Login to IBM Cloud. Go to Catalog. Select Watson under Platform. Then Select Language Translator.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Give a service name, select region, org and space. Then click Create.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2.) Copy the credentials to authenticate your service instance.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From your project in the Developer Console, add a new credential, give a credential name then click on Add. Copy the </a:t>
            </a:r>
            <a:r>
              <a:rPr lang="en-US" sz="1200" b="1" dirty="0"/>
              <a:t>username</a:t>
            </a:r>
            <a:r>
              <a:rPr lang="en-US" sz="1200" dirty="0"/>
              <a:t>, </a:t>
            </a:r>
            <a:r>
              <a:rPr lang="en-US" sz="1200" b="1" dirty="0"/>
              <a:t>password</a:t>
            </a:r>
            <a:r>
              <a:rPr lang="en-US" sz="1200" dirty="0"/>
              <a:t>, and </a:t>
            </a:r>
            <a:r>
              <a:rPr lang="en-US" sz="1200" b="1" dirty="0" err="1"/>
              <a:t>url</a:t>
            </a:r>
            <a:r>
              <a:rPr lang="en-US" sz="1200" dirty="0"/>
              <a:t> values from the credential you created.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9056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Translator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3.) Clone and open project in eclipse the project: git </a:t>
            </a:r>
            <a:r>
              <a:rPr lang="en-US" sz="1200" b="1"/>
              <a:t>clone </a:t>
            </a:r>
            <a:r>
              <a:rPr lang="en-US" sz="1200" b="1">
                <a:hlinkClick r:id="rId2"/>
              </a:rPr>
              <a:t>https</a:t>
            </a:r>
            <a:r>
              <a:rPr lang="en-US" sz="1200" b="1" dirty="0">
                <a:hlinkClick r:id="rId2"/>
              </a:rPr>
              <a:t>://github.com/pdcacit</a:t>
            </a:r>
            <a:r>
              <a:rPr lang="en-US" sz="1200" b="1">
                <a:hlinkClick r:id="rId2"/>
              </a:rPr>
              <a:t>/language-translator</a:t>
            </a: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Open project in eclipse: File &gt; Import &gt; Type in search box: Existing Maven Projects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Browse on your project directory / workspace &gt; Select all projects &gt; Click on finish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95B6-6ECB-4998-8B2B-C16811A3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5" y="1392230"/>
            <a:ext cx="3913667" cy="245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2A52A-745C-41E0-813C-A8CFB54F6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52" y="1392230"/>
            <a:ext cx="3261060" cy="2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Translator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4.) Go to the API Reference: </a:t>
            </a:r>
            <a:r>
              <a:rPr lang="en-US" sz="1200" b="1" dirty="0">
                <a:hlinkClick r:id="rId2"/>
              </a:rPr>
              <a:t>https://www.ibm.com/watson/developercloud/language-translator/api/v2/</a:t>
            </a:r>
            <a:endParaRPr lang="en-US" sz="1200" b="1" dirty="0"/>
          </a:p>
          <a:p>
            <a:r>
              <a:rPr lang="en-US" sz="1200" b="1" dirty="0"/>
              <a:t>5.) Copy Maven dependency in pom.xml, Then update the </a:t>
            </a:r>
            <a:r>
              <a:rPr lang="en-US" sz="1200" b="1" dirty="0" err="1"/>
              <a:t>pom</a:t>
            </a:r>
            <a:r>
              <a:rPr lang="en-US" sz="1200" b="1" dirty="0"/>
              <a:t> dependency: Right click on project &gt; Maven &gt; Update Project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6.) On the </a:t>
            </a:r>
            <a:r>
              <a:rPr lang="en-US" sz="1200" b="1" dirty="0" err="1"/>
              <a:t>api</a:t>
            </a:r>
            <a:r>
              <a:rPr lang="en-US" sz="1200" b="1" dirty="0"/>
              <a:t> website &gt; Click Translate audio under Methods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F787C-03E5-4F77-B568-C78550D18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3" y="3423776"/>
            <a:ext cx="147637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A03A3C-7570-4677-BB54-D2A96DEA4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5" y="1518777"/>
            <a:ext cx="39528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Translator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7.) Copy the code in the main method: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22B96-CD04-4BC9-A159-51BB5610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73" y="745958"/>
            <a:ext cx="5248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Translator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8.) Import all necessary libraries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9.) Copy and change the username, password based on your language translator service credentials.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Sample credentials: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10,) Right click on your project then run as java application.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AB150-6098-4A0E-99EB-48F4A5FB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5" y="1716255"/>
            <a:ext cx="7225966" cy="163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DDFB7-9A96-4945-85A3-857F47B6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5" y="3578409"/>
            <a:ext cx="63341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Translator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 numCol="2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000" b="1" dirty="0"/>
              <a:t>Sample result: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b="1" dirty="0"/>
              <a:t>Console: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43731-EA9A-442F-A8D6-F65BB042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5" y="1291736"/>
            <a:ext cx="80486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Translator 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8347108" cy="3266130"/>
          </a:xfrm>
        </p:spPr>
        <p:txBody>
          <a:bodyPr/>
          <a:lstStyle/>
          <a:p>
            <a:r>
              <a:rPr lang="en-US" dirty="0"/>
              <a:t>About Language Translator:</a:t>
            </a:r>
          </a:p>
          <a:p>
            <a:r>
              <a:rPr lang="en-US" dirty="0">
                <a:hlinkClick r:id="rId2"/>
              </a:rPr>
              <a:t>https://console.bluemix.net/docs/services/language-translator/index.html#about</a:t>
            </a:r>
            <a:r>
              <a:rPr lang="en-US" dirty="0"/>
              <a:t> </a:t>
            </a:r>
          </a:p>
          <a:p>
            <a:r>
              <a:rPr lang="en-US" dirty="0"/>
              <a:t>Getting Started Tutorial:</a:t>
            </a:r>
          </a:p>
          <a:p>
            <a:r>
              <a:rPr lang="en-US" dirty="0">
                <a:hlinkClick r:id="rId3"/>
              </a:rPr>
              <a:t>https://console.bluemix.net/docs/services/language-translator/getting-started.html#gettingstarted</a:t>
            </a:r>
            <a:r>
              <a:rPr lang="en-US" dirty="0"/>
              <a:t> </a:t>
            </a:r>
          </a:p>
          <a:p>
            <a:r>
              <a:rPr lang="en-US" dirty="0"/>
              <a:t>API:</a:t>
            </a:r>
          </a:p>
          <a:p>
            <a:r>
              <a:rPr lang="en-US" dirty="0">
                <a:hlinkClick r:id="rId4"/>
              </a:rPr>
              <a:t>https://www.ibm.com/watson/developercloud/language-translator/api/v2/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8089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21040</TotalTime>
  <Words>282</Words>
  <Application>Microsoft Office PowerPoint</Application>
  <PresentationFormat>On-screen Show (16:9)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Helvetica Neue</vt:lpstr>
      <vt:lpstr>HelvNeue Roman for IBM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Language Translator Hands On</vt:lpstr>
      <vt:lpstr>Language Translator Hands On</vt:lpstr>
      <vt:lpstr>Language Translator Hands On</vt:lpstr>
      <vt:lpstr>Language Translator Hands On</vt:lpstr>
      <vt:lpstr>Language Translator Hands On</vt:lpstr>
      <vt:lpstr>Language Translator Hands On</vt:lpstr>
      <vt:lpstr>Language Translator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Hizon, Fatima H. C.</cp:lastModifiedBy>
  <cp:revision>420</cp:revision>
  <dcterms:created xsi:type="dcterms:W3CDTF">2016-11-03T17:32:41Z</dcterms:created>
  <dcterms:modified xsi:type="dcterms:W3CDTF">2018-04-02T14:02:25Z</dcterms:modified>
  <cp:category/>
</cp:coreProperties>
</file>