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388" r:id="rId6"/>
    <p:sldId id="401" r:id="rId7"/>
    <p:sldId id="389" r:id="rId8"/>
    <p:sldId id="399" r:id="rId9"/>
    <p:sldId id="391" r:id="rId10"/>
    <p:sldId id="393" r:id="rId11"/>
    <p:sldId id="3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natural-language-understanding/api/v1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natural-language-understanding/getting-started.html#getting-started-tutorial" TargetMode="External"/><Relationship Id="rId2" Type="http://schemas.openxmlformats.org/officeDocument/2006/relationships/hyperlink" Target="https://console.bluemix.net/docs/services/natural-language-understanding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natural-language-understanding/api/v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NLU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Tone Analyzer.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32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https://github.com/pdcacit/nlu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611772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4.) Go to the API Reference: </a:t>
            </a:r>
            <a:r>
              <a:rPr lang="en-US" sz="1200" b="1" dirty="0">
                <a:hlinkClick r:id="rId2"/>
              </a:rPr>
              <a:t>https://www.ibm.com/watson/developercloud/natural-language-understanding/api/v1/</a:t>
            </a:r>
            <a:endParaRPr lang="en-US" sz="1200" b="1" dirty="0"/>
          </a:p>
          <a:p>
            <a:r>
              <a:rPr lang="en-US" sz="1200" b="1" dirty="0"/>
              <a:t>5.) Copy Maven dependency in pom.xml, Then update the </a:t>
            </a:r>
            <a:r>
              <a:rPr lang="en-US" sz="1200" b="1" dirty="0" err="1"/>
              <a:t>pom</a:t>
            </a:r>
            <a:r>
              <a:rPr lang="en-US" sz="1200" b="1" dirty="0"/>
              <a:t> dependency: Right click on project &gt; Maven &gt; Update Project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Categories tone under Analyze.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A90E-C0DD-4C64-8FFC-7D62D062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" y="1516107"/>
            <a:ext cx="2880315" cy="1199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E46B8-B634-4927-9781-1BFA8AC6D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7" y="2985662"/>
            <a:ext cx="1309798" cy="7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174658"/>
            <a:ext cx="8696831" cy="545778"/>
          </a:xfrm>
        </p:spPr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D5A1-DA53-49B3-8636-A9DC9BD8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97" y="745958"/>
            <a:ext cx="4653663" cy="3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Copy and change the version, username, password based on your </a:t>
            </a:r>
            <a:r>
              <a:rPr lang="en-US" sz="1200" b="1" dirty="0" err="1"/>
              <a:t>nlu</a:t>
            </a:r>
            <a:r>
              <a:rPr lang="en-US" sz="1200" b="1" dirty="0"/>
              <a:t> 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013F6-601A-4B8E-B515-8F6D3301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9" y="3367136"/>
            <a:ext cx="7697972" cy="33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9E508-4B71-4259-9594-6FDDE5EF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63" y="1692050"/>
            <a:ext cx="6053470" cy="13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C708D-8162-4588-B6F6-97D73890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2" y="745958"/>
            <a:ext cx="6896986" cy="3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Tone Analyzer:</a:t>
            </a:r>
          </a:p>
          <a:p>
            <a:r>
              <a:rPr lang="en-US" dirty="0">
                <a:hlinkClick r:id="rId2"/>
              </a:rPr>
              <a:t>https://console.bluemix.net/docs/services/natural-language-understanding/index.html#about</a:t>
            </a:r>
            <a:endParaRPr lang="en-US" dirty="0"/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https://console.bluemix.net/docs/services/natural-language-understanding/getting-started.html#getting-started-tutorial</a:t>
            </a:r>
            <a:endParaRPr lang="en-US" dirty="0"/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https://www.ibm.com/watson/developercloud/natural-language-understanding/api/v1/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21099</TotalTime>
  <Words>273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NLU Hands On</vt:lpstr>
      <vt:lpstr>NLU Hands On</vt:lpstr>
      <vt:lpstr>NLU Hands On</vt:lpstr>
      <vt:lpstr>NLU Hands On</vt:lpstr>
      <vt:lpstr>NLU Hands On</vt:lpstr>
      <vt:lpstr>NLU Hands On</vt:lpstr>
      <vt:lpstr>NLU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460</cp:revision>
  <dcterms:created xsi:type="dcterms:W3CDTF">2016-11-03T17:32:41Z</dcterms:created>
  <dcterms:modified xsi:type="dcterms:W3CDTF">2018-04-03T06:41:57Z</dcterms:modified>
  <cp:category/>
</cp:coreProperties>
</file>