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  <p:sldMasterId id="2147483697" r:id="rId4"/>
  </p:sldMasterIdLst>
  <p:notesMasterIdLst>
    <p:notesMasterId r:id="rId13"/>
  </p:notesMasterIdLst>
  <p:sldIdLst>
    <p:sldId id="257" r:id="rId5"/>
    <p:sldId id="394" r:id="rId6"/>
    <p:sldId id="395" r:id="rId7"/>
    <p:sldId id="389" r:id="rId8"/>
    <p:sldId id="390" r:id="rId9"/>
    <p:sldId id="391" r:id="rId10"/>
    <p:sldId id="393" r:id="rId11"/>
    <p:sldId id="38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1">
          <p15:clr>
            <a:srgbClr val="A4A3A4"/>
          </p15:clr>
        </p15:guide>
        <p15:guide id="2" orient="horz" pos="152">
          <p15:clr>
            <a:srgbClr val="A4A3A4"/>
          </p15:clr>
        </p15:guide>
        <p15:guide id="3" orient="horz" pos="245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pos="146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BCA"/>
    <a:srgbClr val="1D64C9"/>
    <a:srgbClr val="FFFFFF"/>
    <a:srgbClr val="1759B9"/>
    <a:srgbClr val="1D5DB6"/>
    <a:srgbClr val="1F5EB4"/>
    <a:srgbClr val="60ABF9"/>
    <a:srgbClr val="EAEAEA"/>
    <a:srgbClr val="508DCA"/>
    <a:srgbClr val="3F7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1" autoAdjust="0"/>
    <p:restoredTop sz="91003"/>
  </p:normalViewPr>
  <p:slideViewPr>
    <p:cSldViewPr snapToGrid="0" snapToObjects="1" showGuides="1">
      <p:cViewPr varScale="1">
        <p:scale>
          <a:sx n="90" d="100"/>
          <a:sy n="90" d="100"/>
        </p:scale>
        <p:origin x="624" y="56"/>
      </p:cViewPr>
      <p:guideLst>
        <p:guide orient="horz" pos="2451"/>
        <p:guide orient="horz" pos="152"/>
        <p:guide orient="horz" pos="245"/>
        <p:guide orient="horz" pos="1620"/>
        <p:guide pos="146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9D225-1EE2-E84B-92CB-0E288B8A9D1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CE6-CE42-9E46-BCAA-3B057DD4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8062" y="318248"/>
            <a:ext cx="4842672" cy="303840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5968" y="4727448"/>
            <a:ext cx="1809432" cy="201168"/>
          </a:xfrm>
        </p:spPr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27448"/>
            <a:ext cx="210312" cy="201168"/>
          </a:xfrm>
        </p:spPr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6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8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1" name="Picture 90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95547"/>
            <a:ext cx="294382" cy="119353"/>
          </a:xfrm>
          <a:prstGeom prst="rect">
            <a:avLst/>
          </a:prstGeom>
        </p:spPr>
      </p:pic>
      <p:pic>
        <p:nvPicPr>
          <p:cNvPr id="9" name="Picture 8" descr="watson_logo_g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68296"/>
            <a:ext cx="910126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6"/>
            <a:ext cx="3853233" cy="394854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/>
          <a:p>
            <a:fld id="{BCFE5051-8846-074F-85CE-9E52CFC1E815}" type="datetime1">
              <a:rPr lang="en-US" noProof="0" smtClean="0"/>
              <a:t>4/3/2018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/>
          <a:p>
            <a:fld id="{E4DBDE34-E9B5-E04F-B662-69720E4BCB5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470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5489529" cy="336884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796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825644"/>
            <a:ext cx="5489529" cy="290180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5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7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1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1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545068"/>
            <a:ext cx="400982" cy="38354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228599" y="4690281"/>
            <a:ext cx="554269" cy="22461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29768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1569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4711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45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66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89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1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60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6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52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61" y="376816"/>
            <a:ext cx="8418843" cy="39485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0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381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1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12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413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02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678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5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003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85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3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24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790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39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19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27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65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01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284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2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2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200400" cy="4343400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200400" cy="4343400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82880"/>
            <a:ext cx="4114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11480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6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114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64592"/>
            <a:ext cx="411480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912" y="380307"/>
            <a:ext cx="1620982" cy="39485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84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710" r:id="rId3"/>
    <p:sldLayoutId id="2147483711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30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7822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dcacit/personality-insights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ibm.com/watson/developercloud/personality-insights/api/v3/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bluemix.net/docs/services/personality-insights/getting-started.html#getting-started-tutorial" TargetMode="External"/><Relationship Id="rId2" Type="http://schemas.openxmlformats.org/officeDocument/2006/relationships/hyperlink" Target="https://console.bluemix.net/docs/services/personality-insights/index.html#about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ibm.com/watson/developercloud/personality-insights/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vatar_crops_CS6_cv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 r="23620" b="24331"/>
          <a:stretch/>
        </p:blipFill>
        <p:spPr>
          <a:xfrm>
            <a:off x="3276038" y="18967"/>
            <a:ext cx="5867962" cy="514350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3755" y="192506"/>
            <a:ext cx="3853233" cy="40765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2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Watson</a:t>
            </a:r>
          </a:p>
          <a:p>
            <a:r>
              <a:rPr lang="en-US" sz="42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Personality</a:t>
            </a:r>
          </a:p>
          <a:p>
            <a:r>
              <a:rPr lang="en-US" sz="42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Insights</a:t>
            </a:r>
          </a:p>
          <a:p>
            <a:endParaRPr lang="en-US" sz="4200" b="1" dirty="0">
              <a:solidFill>
                <a:srgbClr val="FFFFFF"/>
              </a:solidFill>
              <a:latin typeface="Helvetica Neue"/>
              <a:ea typeface="HelvNeue Roman for IBM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512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 Insights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1.) Create instance of the service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Login to IBM Cloud. Go to Catalog. Select Watson under Platform. Then Select Tone Analyzer. 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Give a service name, select region, org and space. Then click Create.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2.) Copy the credentials to authenticate your service instance.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From your project in the Developer Console, add a new credential, give a credential name then click on Add. Copy the </a:t>
            </a:r>
            <a:r>
              <a:rPr lang="en-US" sz="1200" b="1" dirty="0"/>
              <a:t>username</a:t>
            </a:r>
            <a:r>
              <a:rPr lang="en-US" sz="1200" dirty="0"/>
              <a:t>, </a:t>
            </a:r>
            <a:r>
              <a:rPr lang="en-US" sz="1200" b="1" dirty="0"/>
              <a:t>password</a:t>
            </a:r>
            <a:r>
              <a:rPr lang="en-US" sz="1200" dirty="0"/>
              <a:t>, and </a:t>
            </a:r>
            <a:r>
              <a:rPr lang="en-US" sz="1200" b="1" dirty="0" err="1"/>
              <a:t>url</a:t>
            </a:r>
            <a:r>
              <a:rPr lang="en-US" sz="1200" dirty="0"/>
              <a:t> values from the credential you created.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6354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 Insights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3.) Clone and open project in eclipse the project: git clone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https://github.com/pdcacit/personality-insights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Open project in eclipse: File &gt; Import &gt; Type in search box: Existing Maven Projects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Browse on your project directory / workspace &gt; Select all projects &gt; Click on finish 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D95B6-6ECB-4998-8B2B-C16811A31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5" y="1392230"/>
            <a:ext cx="3913667" cy="2459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F2A52A-745C-41E0-813C-A8CFB54F6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952" y="1392230"/>
            <a:ext cx="3261060" cy="29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9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 Insights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4.) Go to </a:t>
            </a:r>
            <a:r>
              <a:rPr lang="en-US" sz="1200" b="1" dirty="0">
                <a:hlinkClick r:id="rId2"/>
              </a:rPr>
              <a:t>https://www.ibm.com/watson/developercloud/personality-insights/api/v3/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5.) Copy Maven dependency in pom.xml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6.) On the </a:t>
            </a:r>
            <a:r>
              <a:rPr lang="en-US" sz="1200" b="1" dirty="0" err="1"/>
              <a:t>api</a:t>
            </a:r>
            <a:r>
              <a:rPr lang="en-US" sz="1200" b="1" dirty="0"/>
              <a:t> website &gt; Click Get profile under Methods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7.) Download the sample file &gt; </a:t>
            </a:r>
            <a:r>
              <a:rPr lang="en-US" sz="1200" b="1" dirty="0" err="1"/>
              <a:t>profile.json</a:t>
            </a:r>
            <a:r>
              <a:rPr lang="en-US" sz="1200" b="1" dirty="0"/>
              <a:t> &gt; put this in the project folder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6F205C-4147-4445-BB9D-DFBCFD865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7" y="3553407"/>
            <a:ext cx="1171575" cy="495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C5422B-7FC2-43CF-BC42-32E4F13E1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53" y="1347670"/>
            <a:ext cx="3754179" cy="15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2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 Insights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8.) Copy the code in the main method: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4006F-056E-4FEF-A3B7-CE4EEADC5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142" y="745958"/>
            <a:ext cx="4691616" cy="212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3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 Insights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9.) Import all necessary libraries 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10.) Copy and change the username, password based on the </a:t>
            </a:r>
            <a:r>
              <a:rPr lang="en-US" sz="1200" b="1"/>
              <a:t>personality insights service </a:t>
            </a:r>
            <a:r>
              <a:rPr lang="en-US" sz="1200" b="1" dirty="0"/>
              <a:t>credentials.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Sample credentials: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11.) Right click on your project then run as java application.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937C5-396C-400C-AE0B-C94988D9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5" y="1714923"/>
            <a:ext cx="7522995" cy="1758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568F9-A3DC-48E2-9A34-A0614DBEF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3" y="3670173"/>
            <a:ext cx="62007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0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 Insights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 numCol="2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000" b="1" dirty="0"/>
              <a:t>Sample result:</a:t>
            </a:r>
          </a:p>
          <a:p>
            <a:pPr marL="385763" indent="-385763">
              <a:spcBef>
                <a:spcPts val="450"/>
              </a:spcBef>
            </a:pPr>
            <a:r>
              <a:rPr lang="en-US" sz="1000" b="1" dirty="0"/>
              <a:t>Console:</a:t>
            </a:r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B2C49-A3D4-4D35-9A65-1E5A164D5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63" y="578582"/>
            <a:ext cx="6211181" cy="443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6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 Insights 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8347108" cy="3266130"/>
          </a:xfrm>
        </p:spPr>
        <p:txBody>
          <a:bodyPr/>
          <a:lstStyle/>
          <a:p>
            <a:r>
              <a:rPr lang="en-US" dirty="0"/>
              <a:t>About Personality Insights:</a:t>
            </a:r>
          </a:p>
          <a:p>
            <a:r>
              <a:rPr lang="en-US" dirty="0">
                <a:hlinkClick r:id="rId2"/>
              </a:rPr>
              <a:t>https://console.bluemix.net/docs/services/personality-insights/index.html#about</a:t>
            </a:r>
            <a:r>
              <a:rPr lang="en-US" dirty="0"/>
              <a:t>  </a:t>
            </a:r>
          </a:p>
          <a:p>
            <a:r>
              <a:rPr lang="en-US" dirty="0"/>
              <a:t>Getting Started Tutorial:</a:t>
            </a:r>
          </a:p>
          <a:p>
            <a:r>
              <a:rPr lang="en-US" dirty="0">
                <a:hlinkClick r:id="rId3"/>
              </a:rPr>
              <a:t>https://console.bluemix.net/docs/services/personality-insights/getting-started.html#getting-started-tutorial</a:t>
            </a:r>
            <a:r>
              <a:rPr lang="en-US" dirty="0"/>
              <a:t> </a:t>
            </a:r>
          </a:p>
          <a:p>
            <a:r>
              <a:rPr lang="en-US" dirty="0"/>
              <a:t>API:</a:t>
            </a:r>
          </a:p>
          <a:p>
            <a:r>
              <a:rPr lang="en-US" dirty="0">
                <a:hlinkClick r:id="rId4"/>
              </a:rPr>
              <a:t>https://www.ibm.com/watson/developercloud/personality-insights/api</a:t>
            </a: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98089"/>
      </p:ext>
    </p:extLst>
  </p:cSld>
  <p:clrMapOvr>
    <a:masterClrMapping/>
  </p:clrMapOvr>
</p:sld>
</file>

<file path=ppt/theme/theme1.xml><?xml version="1.0" encoding="utf-8"?>
<a:theme xmlns:a="http://schemas.openxmlformats.org/drawingml/2006/main" name="Watson Interim: Grey 60">
  <a:themeElements>
    <a:clrScheme name="Group1, Dark Grey Backgrounds">
      <a:dk1>
        <a:srgbClr val="AEAEAE"/>
      </a:dk1>
      <a:lt1>
        <a:srgbClr val="E0E0E0"/>
      </a:lt1>
      <a:dk2>
        <a:srgbClr val="323232"/>
      </a:dk2>
      <a:lt2>
        <a:srgbClr val="5A5A5A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atson Interim: White 4">
  <a:themeElements>
    <a:clrScheme name="Custom 9">
      <a:dk1>
        <a:srgbClr val="121212"/>
      </a:dk1>
      <a:lt1>
        <a:srgbClr val="464646"/>
      </a:lt1>
      <a:dk2>
        <a:srgbClr val="C7C7C7"/>
      </a:dk2>
      <a:lt2>
        <a:srgbClr val="ECECEC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chemeClr val="bg1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Watson Interim: Purple 70">
  <a:themeElements>
    <a:clrScheme name="Custom 10">
      <a:dk1>
        <a:srgbClr val="A7FAE6"/>
      </a:dk1>
      <a:lt1>
        <a:srgbClr val="EED2FF"/>
      </a:lt1>
      <a:dk2>
        <a:srgbClr val="311A41"/>
      </a:dk2>
      <a:lt2>
        <a:srgbClr val="562F72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Watson Interim: Teal 70">
  <a:themeElements>
    <a:clrScheme name="Custom 12">
      <a:dk1>
        <a:srgbClr val="A7FAE6"/>
      </a:dk1>
      <a:lt1>
        <a:srgbClr val="EED2FF"/>
      </a:lt1>
      <a:dk2>
        <a:srgbClr val="012B22"/>
      </a:dk2>
      <a:lt2>
        <a:srgbClr val="005448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Watson_Presentation_16x9_INTERIM</Template>
  <TotalTime>21057</TotalTime>
  <Words>276</Words>
  <Application>Microsoft Office PowerPoint</Application>
  <PresentationFormat>On-screen Show (16:9)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Helvetica Neue</vt:lpstr>
      <vt:lpstr>HelvNeue Roman for IBM</vt:lpstr>
      <vt:lpstr>Watson Interim: Grey 60</vt:lpstr>
      <vt:lpstr>Watson Interim: White 4</vt:lpstr>
      <vt:lpstr>Watson Interim: Purple 70</vt:lpstr>
      <vt:lpstr>Watson Interim: Teal 70</vt:lpstr>
      <vt:lpstr>PowerPoint Presentation</vt:lpstr>
      <vt:lpstr>Personality Insights Hands On</vt:lpstr>
      <vt:lpstr>Personality Insights Hands On</vt:lpstr>
      <vt:lpstr>Personality Insights Hands On</vt:lpstr>
      <vt:lpstr>Personality Insights Hands On</vt:lpstr>
      <vt:lpstr>Personality Insights Hands On</vt:lpstr>
      <vt:lpstr>Personality Insights Hands On</vt:lpstr>
      <vt:lpstr>Personality Insights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subject/>
  <dc:creator>Ben-Baruch</dc:creator>
  <cp:keywords/>
  <dc:description/>
  <cp:lastModifiedBy>Hizon, Fatima H. C.</cp:lastModifiedBy>
  <cp:revision>424</cp:revision>
  <dcterms:created xsi:type="dcterms:W3CDTF">2016-11-03T17:32:41Z</dcterms:created>
  <dcterms:modified xsi:type="dcterms:W3CDTF">2018-04-03T06:22:01Z</dcterms:modified>
  <cp:category/>
</cp:coreProperties>
</file>