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5"/>
  </p:notesMasterIdLst>
  <p:sldIdLst>
    <p:sldId id="257" r:id="rId5"/>
    <p:sldId id="352" r:id="rId6"/>
    <p:sldId id="400" r:id="rId7"/>
    <p:sldId id="401" r:id="rId8"/>
    <p:sldId id="402" r:id="rId9"/>
    <p:sldId id="403" r:id="rId10"/>
    <p:sldId id="404" r:id="rId11"/>
    <p:sldId id="407" r:id="rId12"/>
    <p:sldId id="405" r:id="rId13"/>
    <p:sldId id="40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60ABF9"/>
    <a:srgbClr val="246BCA"/>
    <a:srgbClr val="1D64C9"/>
    <a:srgbClr val="FFFFFF"/>
    <a:srgbClr val="1759B9"/>
    <a:srgbClr val="1D5DB6"/>
    <a:srgbClr val="1F5EB4"/>
    <a:srgbClr val="EAEAEA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448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92CE6-CE42-9E46-BCAA-3B057DD4A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5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4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7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5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6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6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6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7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0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8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4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9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4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10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3E8105-DB8B-CF4D-A0EA-B9D0726DF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250" y="4718050"/>
            <a:ext cx="2895600" cy="201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IBM Watson Natural Language Understanding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6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712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registration/?target=%2Fdashboard%2Fap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loudfoundry.org/cf-cli/install-go-cl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ntray.com/vszakats/generic/curl/7.43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bintray.com/vszakats/generic/download_file?file_path=curl-7.43.0-win64-mingw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eclipse.org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0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4226370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Lab </a:t>
            </a:r>
            <a:r>
              <a:rPr lang="en-US" sz="4200" b="1" dirty="0" err="1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Prereqs</a:t>
            </a:r>
            <a:endParaRPr lang="en-US" sz="4200" b="1" dirty="0">
              <a:solidFill>
                <a:srgbClr val="FFFFFF"/>
              </a:solidFill>
              <a:latin typeface="Helvetica Neue"/>
              <a:ea typeface="HelvNeue Roman for IBM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IBM Cloud account</a:t>
            </a: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10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07" y="853531"/>
            <a:ext cx="82296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Visit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https://console.bluemix.net/registration/?target=%2Fdashboard%2Fapps</a:t>
            </a: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Create an account.</a:t>
            </a:r>
            <a:endParaRPr lang="en-GB" sz="1600" dirty="0">
              <a:solidFill>
                <a:srgbClr val="585858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5861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85858"/>
                </a:solidFill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33754" y="916998"/>
            <a:ext cx="8204603" cy="3810449"/>
          </a:xfrm>
        </p:spPr>
        <p:txBody>
          <a:bodyPr/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Install cloud foundry CLI</a:t>
            </a:r>
            <a:endParaRPr lang="en-GB" sz="2000" dirty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Install </a:t>
            </a:r>
            <a:r>
              <a:rPr lang="en-GB" sz="2000" dirty="0" err="1"/>
              <a:t>cURL</a:t>
            </a:r>
            <a:r>
              <a:rPr lang="en-GB" sz="2000" dirty="0"/>
              <a:t> tool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>
                <a:solidFill>
                  <a:srgbClr val="585858"/>
                </a:solidFill>
              </a:rPr>
              <a:t>Install JDK (Java Development Kit)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Install Maven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Setup JDK and Maven in environment variables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Install IDE (Eclipse / </a:t>
            </a:r>
            <a:r>
              <a:rPr lang="en-GB" sz="2000" dirty="0" err="1"/>
              <a:t>VSCode</a:t>
            </a:r>
            <a:r>
              <a:rPr lang="en-GB" sz="2000" dirty="0"/>
              <a:t>)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>
                <a:solidFill>
                  <a:srgbClr val="585858"/>
                </a:solidFill>
              </a:rPr>
              <a:t>IBM C</a:t>
            </a:r>
            <a:r>
              <a:rPr lang="en-GB" sz="2000" dirty="0"/>
              <a:t>loud Account</a:t>
            </a:r>
            <a:endParaRPr lang="en-GB" sz="2000" dirty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endParaRPr lang="en-GB" sz="2000" dirty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endParaRPr lang="en-GB" sz="2000" dirty="0">
              <a:solidFill>
                <a:srgbClr val="585858"/>
              </a:solidFill>
            </a:endParaRPr>
          </a:p>
          <a:p>
            <a:pPr>
              <a:lnSpc>
                <a:spcPts val="2160"/>
              </a:lnSpc>
            </a:pPr>
            <a:endParaRPr lang="en-GB" sz="2000" dirty="0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492443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Install Cloud foundry CLI</a:t>
            </a:r>
            <a:br>
              <a:rPr lang="en-GB" b="1" dirty="0">
                <a:ea typeface="MS PGothic" charset="-128"/>
              </a:rPr>
            </a:br>
            <a:endParaRPr lang="en-US" altLang="en-US" b="1" dirty="0">
              <a:ea typeface="MS PGothic" charset="-128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3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807" y="853531"/>
            <a:ext cx="822960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Visit </a:t>
            </a:r>
            <a:r>
              <a:rPr lang="en-GB" sz="1600" dirty="0">
                <a:hlinkClick r:id="rId3"/>
              </a:rPr>
              <a:t>http://docs.cloudfoundry.org/cf-cli/install-go-cli.html</a:t>
            </a:r>
            <a:endParaRPr lang="en-GB" sz="1600" dirty="0"/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Download the installable under the section ii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Follow instructions under the section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Test using </a:t>
            </a:r>
            <a:r>
              <a:rPr lang="en-GB" sz="1600" dirty="0" err="1">
                <a:solidFill>
                  <a:srgbClr val="585858"/>
                </a:solidFill>
              </a:rPr>
              <a:t>cf</a:t>
            </a:r>
            <a:r>
              <a:rPr lang="en-GB" sz="1600" dirty="0">
                <a:solidFill>
                  <a:srgbClr val="585858"/>
                </a:solidFill>
              </a:rPr>
              <a:t> command in the command prompt window, If you see an output similar to the one in the screen shot below. You have installed successfully.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6" y="2544557"/>
            <a:ext cx="4367645" cy="23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430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Install </a:t>
            </a:r>
            <a:r>
              <a:rPr lang="en-GB" b="1" dirty="0" err="1">
                <a:ea typeface="MS PGothic" charset="-128"/>
              </a:rPr>
              <a:t>cURL</a:t>
            </a:r>
            <a:r>
              <a:rPr lang="en-GB" b="1" dirty="0">
                <a:ea typeface="MS PGothic" charset="-128"/>
              </a:rPr>
              <a:t> tool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4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07" y="853531"/>
            <a:ext cx="8229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Visit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https://bintray.com/vszakats/generic/curl/7.43.0</a:t>
            </a:r>
            <a:r>
              <a:rPr lang="en-US" sz="1600" dirty="0">
                <a:solidFill>
                  <a:srgbClr val="000000"/>
                </a:solidFill>
              </a:rPr>
              <a:t> (for Windows)</a:t>
            </a:r>
            <a:endParaRPr lang="en-US" sz="1600" dirty="0"/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Under downloads section find </a:t>
            </a:r>
            <a:r>
              <a:rPr lang="en-GB" sz="1600" dirty="0">
                <a:hlinkClick r:id="rId4"/>
              </a:rPr>
              <a:t>curl-7.43.0-win64-mingw.zip</a:t>
            </a:r>
            <a:r>
              <a:rPr lang="en-GB" sz="1600" dirty="0"/>
              <a:t> and download the zip</a:t>
            </a:r>
            <a:endParaRPr lang="en-GB" sz="1600" dirty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Unzip the folder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Traverse to that directory in the terminal window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Try the command CURL –version. If you get </a:t>
            </a:r>
            <a:r>
              <a:rPr lang="en-GB" sz="1600" dirty="0" err="1">
                <a:solidFill>
                  <a:srgbClr val="585858"/>
                </a:solidFill>
              </a:rPr>
              <a:t>th</a:t>
            </a:r>
            <a:r>
              <a:rPr lang="en-GB" sz="1600" dirty="0">
                <a:solidFill>
                  <a:srgbClr val="585858"/>
                </a:solidFill>
              </a:rPr>
              <a:t> eversion 7.43 in the output, you have the CURL utility in </a:t>
            </a:r>
            <a:r>
              <a:rPr lang="en-GB" sz="1600">
                <a:solidFill>
                  <a:srgbClr val="585858"/>
                </a:solidFill>
              </a:rPr>
              <a:t>your system</a:t>
            </a:r>
            <a:endParaRPr lang="en-GB" sz="1600" dirty="0">
              <a:solidFill>
                <a:srgbClr val="585858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09619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Install JDK</a:t>
            </a: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5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07" y="853531"/>
            <a:ext cx="8229600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Visit </a:t>
            </a:r>
            <a:r>
              <a:rPr lang="en-US" u="sng" dirty="0">
                <a:hlinkClick r:id="rId3"/>
              </a:rPr>
              <a:t>http://www.oracle.com/technetwork/java/javase/downloads/jdk8-downloads-2133151.html</a:t>
            </a:r>
            <a:r>
              <a:rPr lang="en-US" dirty="0"/>
              <a:t> 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Under downloads section, click on Accept License Agreement, Find </a:t>
            </a:r>
            <a:r>
              <a:rPr lang="en-US" dirty="0"/>
              <a:t>jdk-8u161-windows-x64.exe </a:t>
            </a:r>
            <a:r>
              <a:rPr lang="en-GB" sz="1600" dirty="0"/>
              <a:t>and download and install .exe file.</a:t>
            </a:r>
            <a:r>
              <a:rPr lang="en-GB" sz="1600" dirty="0">
                <a:solidFill>
                  <a:srgbClr val="585858"/>
                </a:solidFill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58628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Install Maven</a:t>
            </a: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6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07" y="853531"/>
            <a:ext cx="82296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Visit </a:t>
            </a:r>
            <a:r>
              <a:rPr lang="en-US" u="sng" dirty="0">
                <a:hlinkClick r:id="rId3"/>
              </a:rPr>
              <a:t>https://maven.apache.org/download.cgi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Under downloads section find </a:t>
            </a:r>
            <a:r>
              <a:rPr lang="en-US" dirty="0"/>
              <a:t>apache-maven-3.5.2-bin.zip </a:t>
            </a:r>
            <a:r>
              <a:rPr lang="en-GB" sz="1600" dirty="0"/>
              <a:t>and download the zip</a:t>
            </a:r>
            <a:endParaRPr lang="en-GB" sz="1600" dirty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Unzip the folder in desired location. Ex: C:\Program Files\apache-maven-3.5.2-bin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35403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Setup JDK and Maven in environment variables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7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8F203A4-22C4-427B-B853-A1EF4D9C26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3" y="592643"/>
            <a:ext cx="5160096" cy="4298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455611-DD9F-4432-9BE0-94517CC6C38A}"/>
              </a:ext>
            </a:extLst>
          </p:cNvPr>
          <p:cNvSpPr/>
          <p:nvPr/>
        </p:nvSpPr>
        <p:spPr>
          <a:xfrm>
            <a:off x="5450719" y="592643"/>
            <a:ext cx="3544186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400" dirty="0"/>
              <a:t>Click on start and search: ‘Edit environment variables for your account’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400" dirty="0"/>
              <a:t>1. Click on ‘Environment Variables…’ button.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400" dirty="0"/>
              <a:t>2. On Environment Variables, Click on ‘New’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400" dirty="0"/>
              <a:t>3. Add environment variables for JAVA_HOME and MAVEN_HOME indicating the location of the </a:t>
            </a:r>
            <a:r>
              <a:rPr lang="en-US" sz="1400" dirty="0" err="1"/>
              <a:t>jdk</a:t>
            </a:r>
            <a:r>
              <a:rPr lang="en-US" sz="1400" dirty="0"/>
              <a:t> and maven.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400" dirty="0"/>
              <a:t>4. Click ‘OK’ in the ‘Environment Variables’ window. 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400" dirty="0"/>
              <a:t>5. On System Properties window, click  ‘Apply’. To apply the changes.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400" dirty="0"/>
              <a:t>6. To exit in System Properties click ‘OK’.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endParaRPr lang="en-GB" sz="1400" dirty="0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3589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Setup JDK and Maven in environment variables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8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8455611-DD9F-4432-9BE0-94517CC6C38A}"/>
              </a:ext>
            </a:extLst>
          </p:cNvPr>
          <p:cNvSpPr/>
          <p:nvPr/>
        </p:nvSpPr>
        <p:spPr>
          <a:xfrm>
            <a:off x="228598" y="3118884"/>
            <a:ext cx="58175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Tx/>
              <a:buChar char="-"/>
            </a:pPr>
            <a:r>
              <a:rPr lang="en-US" sz="1400" dirty="0">
                <a:solidFill>
                  <a:srgbClr val="585858"/>
                </a:solidFill>
              </a:rPr>
              <a:t>After setting the environment variables. Check if JDK and MAVEN are installed.</a:t>
            </a:r>
          </a:p>
          <a:p>
            <a:pPr marL="285750" indent="-285750">
              <a:lnSpc>
                <a:spcPts val="2160"/>
              </a:lnSpc>
              <a:buFontTx/>
              <a:buChar char="-"/>
            </a:pPr>
            <a:r>
              <a:rPr lang="en-US" sz="1400" dirty="0">
                <a:solidFill>
                  <a:srgbClr val="585858"/>
                </a:solidFill>
              </a:rPr>
              <a:t>For JDK run this command in </a:t>
            </a:r>
            <a:r>
              <a:rPr lang="en-US" sz="1400" dirty="0" err="1">
                <a:solidFill>
                  <a:srgbClr val="585858"/>
                </a:solidFill>
              </a:rPr>
              <a:t>cmd</a:t>
            </a:r>
            <a:r>
              <a:rPr lang="en-US" sz="1400" dirty="0">
                <a:solidFill>
                  <a:srgbClr val="585858"/>
                </a:solidFill>
              </a:rPr>
              <a:t>: </a:t>
            </a:r>
          </a:p>
          <a:p>
            <a:pPr>
              <a:lnSpc>
                <a:spcPts val="2160"/>
              </a:lnSpc>
            </a:pPr>
            <a:r>
              <a:rPr lang="en-US" sz="1400" dirty="0">
                <a:solidFill>
                  <a:srgbClr val="585858"/>
                </a:solidFill>
              </a:rPr>
              <a:t>        ‘</a:t>
            </a:r>
            <a:r>
              <a:rPr lang="en-US" sz="1400" dirty="0" err="1">
                <a:solidFill>
                  <a:srgbClr val="585858"/>
                </a:solidFill>
              </a:rPr>
              <a:t>javac</a:t>
            </a:r>
            <a:r>
              <a:rPr lang="en-US" sz="1400" dirty="0">
                <a:solidFill>
                  <a:srgbClr val="585858"/>
                </a:solidFill>
              </a:rPr>
              <a:t> –version’</a:t>
            </a:r>
          </a:p>
          <a:p>
            <a:pPr marL="285750" indent="-285750">
              <a:lnSpc>
                <a:spcPts val="2160"/>
              </a:lnSpc>
              <a:buFontTx/>
              <a:buChar char="-"/>
            </a:pPr>
            <a:r>
              <a:rPr lang="en-US" sz="1400" dirty="0">
                <a:solidFill>
                  <a:srgbClr val="585858"/>
                </a:solidFill>
              </a:rPr>
              <a:t>For Maven run this command in </a:t>
            </a:r>
            <a:r>
              <a:rPr lang="en-US" sz="1400" dirty="0" err="1">
                <a:solidFill>
                  <a:srgbClr val="585858"/>
                </a:solidFill>
              </a:rPr>
              <a:t>cmd</a:t>
            </a:r>
            <a:r>
              <a:rPr lang="en-US" sz="1400" dirty="0">
                <a:solidFill>
                  <a:srgbClr val="585858"/>
                </a:solidFill>
              </a:rPr>
              <a:t>: </a:t>
            </a:r>
          </a:p>
          <a:p>
            <a:pPr>
              <a:lnSpc>
                <a:spcPts val="2160"/>
              </a:lnSpc>
            </a:pPr>
            <a:r>
              <a:rPr lang="en-US" sz="1400" dirty="0">
                <a:solidFill>
                  <a:srgbClr val="585858"/>
                </a:solidFill>
              </a:rPr>
              <a:t>        ‘</a:t>
            </a:r>
            <a:r>
              <a:rPr lang="en-US" sz="1400" dirty="0" err="1">
                <a:solidFill>
                  <a:srgbClr val="585858"/>
                </a:solidFill>
              </a:rPr>
              <a:t>mvn</a:t>
            </a:r>
            <a:r>
              <a:rPr lang="en-US" sz="1400" dirty="0">
                <a:solidFill>
                  <a:srgbClr val="585858"/>
                </a:solidFill>
              </a:rPr>
              <a:t>–version’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43D19-2695-42D8-B2E3-59AB69F71D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598" y="592643"/>
            <a:ext cx="6562062" cy="24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508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>
                <a:ea typeface="MS PGothic" charset="-128"/>
              </a:rPr>
              <a:t>Install IDE (Eclipse / </a:t>
            </a:r>
            <a:r>
              <a:rPr lang="en-GB" b="1" dirty="0" err="1">
                <a:ea typeface="MS PGothic" charset="-128"/>
              </a:rPr>
              <a:t>VSCode</a:t>
            </a:r>
            <a:r>
              <a:rPr lang="en-GB" b="1" dirty="0">
                <a:ea typeface="MS PGothic" charset="-128"/>
              </a:rPr>
              <a:t>)</a:t>
            </a: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9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07" y="853531"/>
            <a:ext cx="82296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VS Code: Visit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https://code.visualstudio.com/download</a:t>
            </a:r>
            <a:r>
              <a:rPr lang="en-US" sz="1600" dirty="0">
                <a:solidFill>
                  <a:srgbClr val="000000"/>
                </a:solidFill>
              </a:rPr>
              <a:t> download the installer for windows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Eclipse: </a:t>
            </a:r>
            <a:r>
              <a:rPr lang="en-US" sz="1600" dirty="0">
                <a:solidFill>
                  <a:srgbClr val="000000"/>
                </a:solidFill>
                <a:hlinkClick r:id="rId4"/>
              </a:rPr>
              <a:t>https://www.eclipse.org/downloads/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5954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22693</TotalTime>
  <Words>1544</Words>
  <Application>Microsoft Office PowerPoint</Application>
  <PresentationFormat>On-screen Show (16:9)</PresentationFormat>
  <Paragraphs>106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Arial</vt:lpstr>
      <vt:lpstr>Calibri</vt:lpstr>
      <vt:lpstr>Courier New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Agenda</vt:lpstr>
      <vt:lpstr>Install Cloud foundry CLI </vt:lpstr>
      <vt:lpstr>Install cURL tool</vt:lpstr>
      <vt:lpstr>Install JDK</vt:lpstr>
      <vt:lpstr>Install Maven</vt:lpstr>
      <vt:lpstr>Setup JDK and Maven in environment variables</vt:lpstr>
      <vt:lpstr>Setup JDK and Maven in environment variables</vt:lpstr>
      <vt:lpstr>Install IDE (Eclipse / VSCode)</vt:lpstr>
      <vt:lpstr>IBM Cloud account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404</cp:revision>
  <dcterms:created xsi:type="dcterms:W3CDTF">2016-11-03T17:32:41Z</dcterms:created>
  <dcterms:modified xsi:type="dcterms:W3CDTF">2018-04-02T09:20:26Z</dcterms:modified>
  <cp:category/>
</cp:coreProperties>
</file>