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3"/>
  </p:notesMasterIdLst>
  <p:sldIdLst>
    <p:sldId id="257" r:id="rId5"/>
    <p:sldId id="394" r:id="rId6"/>
    <p:sldId id="395" r:id="rId7"/>
    <p:sldId id="389" r:id="rId8"/>
    <p:sldId id="390" r:id="rId9"/>
    <p:sldId id="391" r:id="rId10"/>
    <p:sldId id="393" r:id="rId11"/>
    <p:sldId id="38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CA"/>
    <a:srgbClr val="1D64C9"/>
    <a:srgbClr val="FFFFFF"/>
    <a:srgbClr val="1759B9"/>
    <a:srgbClr val="1D5DB6"/>
    <a:srgbClr val="1F5EB4"/>
    <a:srgbClr val="60ABF9"/>
    <a:srgbClr val="EAEAEA"/>
    <a:srgbClr val="508DCA"/>
    <a:srgbClr val="3F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1003"/>
  </p:normalViewPr>
  <p:slideViewPr>
    <p:cSldViewPr snapToGrid="0" snapToObjects="1" showGuides="1">
      <p:cViewPr varScale="1">
        <p:scale>
          <a:sx n="90" d="100"/>
          <a:sy n="90" d="100"/>
        </p:scale>
        <p:origin x="624" y="44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dcacit/speechtotext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bm.com/watson/developercloud/speech-to-text/api/v1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ervices/speech-to-text/getting-started.html#gettingStarted" TargetMode="External"/><Relationship Id="rId2" Type="http://schemas.openxmlformats.org/officeDocument/2006/relationships/hyperlink" Target="https://console.bluemix.net/docs/services/speech-to-text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bm.com/watson/developercloud/speech-to-text/api/v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18967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3853233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Watson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Speech to Text</a:t>
            </a: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1.) Create instance of the service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Login to IBM Cloud. Go to Catalog. Select Watson under Platform. Then Select Speech to Text.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Give a service name, select region, org and space. Then click Create.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2.) Copy the credentials to authenticate your service instance.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From your project in the Developer Console, add a new credential, give a credential name then click on Add. Copy the </a:t>
            </a:r>
            <a:r>
              <a:rPr lang="en-US" sz="1200" b="1" dirty="0"/>
              <a:t>username</a:t>
            </a:r>
            <a:r>
              <a:rPr lang="en-US" sz="1200" dirty="0"/>
              <a:t>, </a:t>
            </a:r>
            <a:r>
              <a:rPr lang="en-US" sz="1200" b="1" dirty="0"/>
              <a:t>password</a:t>
            </a:r>
            <a:r>
              <a:rPr lang="en-US" sz="1200" dirty="0"/>
              <a:t>, and </a:t>
            </a:r>
            <a:r>
              <a:rPr lang="en-US" sz="1200" b="1" dirty="0" err="1"/>
              <a:t>url</a:t>
            </a:r>
            <a:r>
              <a:rPr lang="en-US" sz="1200" dirty="0"/>
              <a:t> values from the credential you created.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2007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3.) Clone and open project in eclipse the project: git clone </a:t>
            </a:r>
            <a:r>
              <a:rPr lang="en-US" sz="1200" b="1" dirty="0">
                <a:hlinkClick r:id="rId2"/>
              </a:rPr>
              <a:t>https://github.com/pdcacit/speechtotext</a:t>
            </a: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project in eclipse: File &gt; Import &gt; Type in search box: Existing Maven Projects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Browse on your project directory / workspace &gt; Select all projects &gt; Click on finish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95B6-6ECB-4998-8B2B-C16811A3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1392230"/>
            <a:ext cx="3913667" cy="24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2A52A-745C-41E0-813C-A8CFB54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52" y="1392230"/>
            <a:ext cx="3261060" cy="2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2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4.) Go to </a:t>
            </a:r>
            <a:r>
              <a:rPr lang="en-US" sz="1200" b="1" dirty="0">
                <a:hlinkClick r:id="rId2"/>
              </a:rPr>
              <a:t>https://www.ibm.com/watson/developercloud/speech-to-text/api/v1/</a:t>
            </a: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5.) Copy Maven dependency in pom.xml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6.) On the </a:t>
            </a:r>
            <a:r>
              <a:rPr lang="en-US" sz="1200" b="1" dirty="0" err="1"/>
              <a:t>api</a:t>
            </a:r>
            <a:r>
              <a:rPr lang="en-US" sz="1200" b="1" dirty="0"/>
              <a:t> website &gt; Click Recognize audio under </a:t>
            </a:r>
            <a:r>
              <a:rPr lang="en-US" sz="1200" b="1" dirty="0" err="1"/>
              <a:t>WebSockets</a:t>
            </a: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7.) Download the sample audio </a:t>
            </a:r>
            <a:r>
              <a:rPr lang="en-US" sz="1200" b="1" dirty="0" err="1"/>
              <a:t>flac</a:t>
            </a:r>
            <a:r>
              <a:rPr lang="en-US" sz="1200" b="1" dirty="0"/>
              <a:t> file (audio-</a:t>
            </a:r>
            <a:r>
              <a:rPr lang="en-US" sz="1200" b="1" dirty="0" err="1"/>
              <a:t>file.flac</a:t>
            </a:r>
            <a:r>
              <a:rPr lang="en-US" sz="1200" b="1" dirty="0"/>
              <a:t>) &gt; then put it in the project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96CE0-0FAB-4973-9CA9-41C2A2DE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3" y="3683901"/>
            <a:ext cx="1533525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51ECB-7920-41FA-BEE1-D592DAA1B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19" y="1379057"/>
            <a:ext cx="3935928" cy="15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8.)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A66EB-3269-4E56-B1BB-413E8ACCC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13" y="745958"/>
            <a:ext cx="3744326" cy="43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9.) Import all necessary libraries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10.) Copy and change the username, password based on the speech to text service credentials.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Sample credentials: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11.) Right click on your project then run as java application.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0ADF1-000E-48F1-9B69-B220EDB5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3" y="1837776"/>
            <a:ext cx="8061158" cy="1547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CF505-1DA5-4F0A-B7C4-17279F2A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1" y="3682990"/>
            <a:ext cx="63150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Sample result: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3A5AD-75EA-49A5-8679-B51B4705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5" y="1006609"/>
            <a:ext cx="5763299" cy="39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Text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8347108" cy="3266130"/>
          </a:xfrm>
        </p:spPr>
        <p:txBody>
          <a:bodyPr/>
          <a:lstStyle/>
          <a:p>
            <a:r>
              <a:rPr lang="en-US" dirty="0"/>
              <a:t>About Speech to Text:</a:t>
            </a:r>
          </a:p>
          <a:p>
            <a:r>
              <a:rPr lang="en-US" dirty="0">
                <a:hlinkClick r:id="rId2"/>
              </a:rPr>
              <a:t>https://console.bluemix.net/docs/services/speech-to-text/index.html#about</a:t>
            </a:r>
            <a:endParaRPr lang="en-US" dirty="0"/>
          </a:p>
          <a:p>
            <a:r>
              <a:rPr lang="en-US" dirty="0"/>
              <a:t>Getting Started Tutorial:</a:t>
            </a:r>
          </a:p>
          <a:p>
            <a:r>
              <a:rPr lang="en-US" dirty="0">
                <a:hlinkClick r:id="rId3"/>
              </a:rPr>
              <a:t>https://console.bluemix.net/docs/services/speech-to-text/getting-started.html#gettingStarted</a:t>
            </a:r>
            <a:endParaRPr lang="en-US" dirty="0"/>
          </a:p>
          <a:p>
            <a:r>
              <a:rPr lang="en-US" dirty="0"/>
              <a:t>API:</a:t>
            </a:r>
          </a:p>
          <a:p>
            <a:r>
              <a:rPr lang="en-US" dirty="0">
                <a:hlinkClick r:id="rId4"/>
              </a:rPr>
              <a:t>https://www.ibm.com/watson/developercloud/speech-to-text/api/v1/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089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20991</TotalTime>
  <Words>291</Words>
  <Application>Microsoft Office PowerPoint</Application>
  <PresentationFormat>On-screen Show (16:9)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Helvetica Neue</vt:lpstr>
      <vt:lpstr>HelvNeue Roman for IBM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Speech to Text Hands On</vt:lpstr>
      <vt:lpstr>Speech to Text Hands On</vt:lpstr>
      <vt:lpstr>Speech to Text Hands On</vt:lpstr>
      <vt:lpstr>Speech to Text Hands On</vt:lpstr>
      <vt:lpstr>Speech to Text Hands On</vt:lpstr>
      <vt:lpstr>Speech to Text Hands On</vt:lpstr>
      <vt:lpstr>Speech To Text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387</cp:revision>
  <dcterms:created xsi:type="dcterms:W3CDTF">2016-11-03T17:32:41Z</dcterms:created>
  <dcterms:modified xsi:type="dcterms:W3CDTF">2018-04-03T04:47:24Z</dcterms:modified>
  <cp:category/>
</cp:coreProperties>
</file>