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  <p:sldMasterId id="2147483685" r:id="rId3"/>
    <p:sldMasterId id="2147483697" r:id="rId4"/>
  </p:sldMasterIdLst>
  <p:notesMasterIdLst>
    <p:notesMasterId r:id="rId13"/>
  </p:notesMasterIdLst>
  <p:sldIdLst>
    <p:sldId id="257" r:id="rId5"/>
    <p:sldId id="394" r:id="rId6"/>
    <p:sldId id="395" r:id="rId7"/>
    <p:sldId id="389" r:id="rId8"/>
    <p:sldId id="390" r:id="rId9"/>
    <p:sldId id="391" r:id="rId10"/>
    <p:sldId id="393" r:id="rId11"/>
    <p:sldId id="381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1">
          <p15:clr>
            <a:srgbClr val="A4A3A4"/>
          </p15:clr>
        </p15:guide>
        <p15:guide id="2" orient="horz" pos="152">
          <p15:clr>
            <a:srgbClr val="A4A3A4"/>
          </p15:clr>
        </p15:guide>
        <p15:guide id="3" orient="horz" pos="245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pos="146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6BCA"/>
    <a:srgbClr val="1D64C9"/>
    <a:srgbClr val="FFFFFF"/>
    <a:srgbClr val="1759B9"/>
    <a:srgbClr val="1D5DB6"/>
    <a:srgbClr val="1F5EB4"/>
    <a:srgbClr val="60ABF9"/>
    <a:srgbClr val="EAEAEA"/>
    <a:srgbClr val="508DCA"/>
    <a:srgbClr val="3F7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1" autoAdjust="0"/>
    <p:restoredTop sz="91003"/>
  </p:normalViewPr>
  <p:slideViewPr>
    <p:cSldViewPr snapToGrid="0" snapToObjects="1" showGuides="1">
      <p:cViewPr varScale="1">
        <p:scale>
          <a:sx n="90" d="100"/>
          <a:sy n="90" d="100"/>
        </p:scale>
        <p:origin x="624" y="56"/>
      </p:cViewPr>
      <p:guideLst>
        <p:guide orient="horz" pos="2451"/>
        <p:guide orient="horz" pos="152"/>
        <p:guide orient="horz" pos="245"/>
        <p:guide orient="horz" pos="1620"/>
        <p:guide pos="146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9D225-1EE2-E84B-92CB-0E288B8A9D1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92CE6-CE42-9E46-BCAA-3B057DD4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7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08062" y="318248"/>
            <a:ext cx="4842672" cy="3038409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5968" y="4727448"/>
            <a:ext cx="1809432" cy="201168"/>
          </a:xfrm>
        </p:spPr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9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9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4727448"/>
            <a:ext cx="210312" cy="201168"/>
          </a:xfrm>
        </p:spPr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2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5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64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86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727448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226C6E4-E877-DF44-9A69-96937F20FF2F}" type="datetime1">
              <a:rPr lang="en-US" noProof="0" smtClean="0"/>
              <a:pPr/>
              <a:t>4/3/2018</a:t>
            </a:fld>
            <a:endParaRPr lang="en-US" noProof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1" name="Picture 90" descr="ibm_gr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795547"/>
            <a:ext cx="294382" cy="119353"/>
          </a:xfrm>
          <a:prstGeom prst="rect">
            <a:avLst/>
          </a:prstGeom>
        </p:spPr>
      </p:pic>
      <p:pic>
        <p:nvPicPr>
          <p:cNvPr id="9" name="Picture 8" descr="watson_logo_gr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2368296"/>
            <a:ext cx="910126" cy="1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28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6"/>
            <a:ext cx="3853233" cy="3948545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61589" y="4727448"/>
            <a:ext cx="1809432" cy="201168"/>
          </a:xfrm>
        </p:spPr>
        <p:txBody>
          <a:bodyPr/>
          <a:lstStyle/>
          <a:p>
            <a:fld id="{BCFE5051-8846-074F-85CE-9E52CFC1E815}" type="datetime1">
              <a:rPr lang="en-US" noProof="0" smtClean="0"/>
              <a:t>4/3/2018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755" y="4727448"/>
            <a:ext cx="210312" cy="201168"/>
          </a:xfrm>
        </p:spPr>
        <p:txBody>
          <a:bodyPr/>
          <a:lstStyle/>
          <a:p>
            <a:fld id="{E4DBDE34-E9B5-E04F-B662-69720E4BCB5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24701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7"/>
            <a:ext cx="6965403" cy="545778"/>
          </a:xfrm>
        </p:spPr>
        <p:txBody>
          <a:bodyPr/>
          <a:lstStyle>
            <a:lvl1pPr>
              <a:defRPr sz="2000" b="1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61589" y="4727448"/>
            <a:ext cx="180943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BCFE5051-8846-074F-85CE-9E52CFC1E815}" type="datetime1">
              <a:rPr lang="en-US" smtClean="0"/>
              <a:pPr/>
              <a:t>4/3/2018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755" y="4727448"/>
            <a:ext cx="21031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33754" y="1187117"/>
            <a:ext cx="5489529" cy="3368842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796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7"/>
            <a:ext cx="6965403" cy="545778"/>
          </a:xfrm>
        </p:spPr>
        <p:txBody>
          <a:bodyPr/>
          <a:lstStyle>
            <a:lvl1pPr>
              <a:defRPr sz="2000" b="1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61589" y="4727448"/>
            <a:ext cx="180943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BCFE5051-8846-074F-85CE-9E52CFC1E815}" type="datetime1">
              <a:rPr lang="en-US" smtClean="0"/>
              <a:pPr/>
              <a:t>4/3/2018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755" y="4727448"/>
            <a:ext cx="21031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33754" y="1825644"/>
            <a:ext cx="5489529" cy="2901803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553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0D9-6E3C-7942-8F22-FC1D6FD304D4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37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  <a:prstGeom prst="rect">
            <a:avLst/>
          </a:prstGeo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B0D5-1AF4-C749-B569-5BC6E1D37418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  <a:prstGeom prst="rect">
            <a:avLst/>
          </a:prstGeo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  <a:prstGeom prst="rect">
            <a:avLst/>
          </a:prstGeo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91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3832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62BE-2518-6744-AD34-1B54A5137D21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3832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1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545068"/>
            <a:ext cx="400982" cy="38354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228599" y="4690281"/>
            <a:ext cx="554269" cy="224619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455613" y="472744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0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64592"/>
            <a:ext cx="4297680" cy="4343400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1569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79388"/>
            <a:ext cx="429768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4711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6938-DD87-B240-B17C-3E23465A691A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45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5815-CA17-0F4A-A81F-F2562A11B465}" type="datetime1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663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1A-485C-F749-B5B6-5224CEF3E8D5}" type="datetime1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897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E46D-6D7E-E545-B14F-488BEF96B357}" type="datetime1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514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727448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50" name="Group 49"/>
          <p:cNvGrpSpPr>
            <a:grpSpLocks noChangeAspect="1"/>
          </p:cNvGrpSpPr>
          <p:nvPr userDrawn="1"/>
        </p:nvGrpSpPr>
        <p:grpSpPr>
          <a:xfrm>
            <a:off x="228600" y="4797089"/>
            <a:ext cx="290710" cy="117811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455613" y="472744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Watson / Presentation Title / Date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226C6E4-E877-DF44-9A69-96937F20FF2F}" type="datetime1">
              <a:rPr lang="en-US" noProof="0" smtClean="0"/>
              <a:pPr/>
              <a:t>4/3/2018</a:t>
            </a:fld>
            <a:endParaRPr lang="en-US" noProof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49" name="Picture 48" descr="watso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2372270"/>
            <a:ext cx="932222" cy="1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60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676656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051-8846-074F-85CE-9E52CFC1E815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662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0D9-6E3C-7942-8F22-FC1D6FD304D4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7012" y="179388"/>
            <a:ext cx="402336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522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B0D5-1AF4-C749-B569-5BC6E1D37418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5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061" y="376816"/>
            <a:ext cx="8418843" cy="39485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204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3832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62BE-2518-6744-AD34-1B54A5137D21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3832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381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10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79388"/>
            <a:ext cx="429768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6121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6938-DD87-B240-B17C-3E23465A691A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413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5815-CA17-0F4A-A81F-F2562A11B465}" type="datetime1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02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1A-485C-F749-B5B6-5224CEF3E8D5}" type="datetime1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678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E46D-6D7E-E545-B14F-488BEF96B357}" type="datetime1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558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727448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50" name="Group 49"/>
          <p:cNvGrpSpPr>
            <a:grpSpLocks noChangeAspect="1"/>
          </p:cNvGrpSpPr>
          <p:nvPr userDrawn="1"/>
        </p:nvGrpSpPr>
        <p:grpSpPr>
          <a:xfrm>
            <a:off x="228600" y="4797089"/>
            <a:ext cx="290710" cy="117811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455613" y="472744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Watson / Presentation Title / Date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226C6E4-E877-DF44-9A69-96937F20FF2F}" type="datetime1">
              <a:rPr lang="en-US" noProof="0" smtClean="0"/>
              <a:pPr/>
              <a:t>4/3/2018</a:t>
            </a:fld>
            <a:endParaRPr lang="en-US" noProof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49" name="Picture 48" descr="watso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2372270"/>
            <a:ext cx="932222" cy="1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003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676656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051-8846-074F-85CE-9E52CFC1E815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85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0D9-6E3C-7942-8F22-FC1D6FD304D4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7012" y="179388"/>
            <a:ext cx="402336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3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7012" y="179388"/>
            <a:ext cx="402336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249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B0D5-1AF4-C749-B569-5BC6E1D37418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790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3832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62BE-2518-6744-AD34-1B54A5137D21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3832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398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19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79388"/>
            <a:ext cx="429768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27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6938-DD87-B240-B17C-3E23465A691A}" type="datetime1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65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5815-CA17-0F4A-A81F-F2562A11B465}" type="datetime1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015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1A-485C-F749-B5B6-5224CEF3E8D5}" type="datetime1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284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E46D-6D7E-E545-B14F-488BEF96B357}" type="datetime1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2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2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200400" cy="4343400"/>
          </a:xfrm>
        </p:spPr>
        <p:txBody>
          <a:bodyPr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200400" cy="4343400"/>
          </a:xfrm>
        </p:spPr>
        <p:txBody>
          <a:bodyPr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9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82880"/>
            <a:ext cx="41148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64592"/>
            <a:ext cx="4114800" cy="4343400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6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1148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64592"/>
            <a:ext cx="411480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82880"/>
            <a:ext cx="219456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BD0F09C-33D0-1F42-B8A9-5123C94105A5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chemeClr val="bg1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912" y="380307"/>
            <a:ext cx="1620982" cy="39485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429274-D375-B94C-A105-658EF2ABA8F0}" type="datetime1">
              <a:rPr lang="en-US" noProof="0" smtClean="0"/>
              <a:pPr/>
              <a:t>4/3/2018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5845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710" r:id="rId3"/>
    <p:sldLayoutId id="2147483711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chemeClr val="bg1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82880"/>
            <a:ext cx="219456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5429274-D375-B94C-A105-658EF2ABA8F0}" type="datetime1">
              <a:rPr lang="en-US" noProof="0" smtClean="0"/>
              <a:pPr/>
              <a:t>4/3/2018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Watson / Presentation Title / 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302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rgbClr val="FFFFFF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FFFFFF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82880"/>
            <a:ext cx="219456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5429274-D375-B94C-A105-658EF2ABA8F0}" type="datetime1">
              <a:rPr lang="en-US" noProof="0" smtClean="0"/>
              <a:pPr/>
              <a:t>4/3/2018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Watson / Presentation Title / 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7822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rgbClr val="FFFFFF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FFFFFF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pdcacit/texttospeech.git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ibm.com/watson/developercloud/text-to-speech/api/v1/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bluemix.net/docs/services/text-to-speech/getting-started.html#gettingStarted" TargetMode="External"/><Relationship Id="rId2" Type="http://schemas.openxmlformats.org/officeDocument/2006/relationships/hyperlink" Target="https://console.bluemix.net/docs/services/text-to-speech/index.html#about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ibm.com/watson/developercloud/text-to-speech/api/v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vatar_crops_CS6_cv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1" r="23620" b="24331"/>
          <a:stretch/>
        </p:blipFill>
        <p:spPr>
          <a:xfrm>
            <a:off x="3276038" y="18967"/>
            <a:ext cx="5867962" cy="514350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33755" y="192506"/>
            <a:ext cx="3853233" cy="407653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4200" b="1" dirty="0">
                <a:solidFill>
                  <a:srgbClr val="FFFFFF"/>
                </a:solidFill>
                <a:latin typeface="Helvetica Neue"/>
                <a:ea typeface="HelvNeue Roman for IBM" charset="0"/>
                <a:cs typeface="Helvetica Neue"/>
              </a:rPr>
              <a:t>Watson</a:t>
            </a:r>
          </a:p>
          <a:p>
            <a:r>
              <a:rPr lang="en-US" sz="4200" b="1" dirty="0">
                <a:solidFill>
                  <a:srgbClr val="FFFFFF"/>
                </a:solidFill>
                <a:latin typeface="Helvetica Neue"/>
                <a:ea typeface="HelvNeue Roman for IBM" charset="0"/>
                <a:cs typeface="Helvetica Neue"/>
              </a:rPr>
              <a:t>Text to Speech</a:t>
            </a:r>
          </a:p>
        </p:txBody>
      </p:sp>
    </p:spTree>
    <p:extLst>
      <p:ext uri="{BB962C8B-B14F-4D97-AF65-F5344CB8AC3E}">
        <p14:creationId xmlns:p14="http://schemas.microsoft.com/office/powerpoint/2010/main" val="225123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to Speech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200" b="1" dirty="0"/>
              <a:t>1.) Create instance of the service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dirty="0"/>
              <a:t>	Login to IBM Cloud. Go to Catalog. Select Watson under Platform. Then Select Text to Speech. 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dirty="0"/>
              <a:t>	Give a service name, select region, org and space. Then click Create.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2.) Copy the credentials to authenticate your service instance.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dirty="0"/>
              <a:t>	From your project in the Developer Console, add a new credential, give a credential name then click on Add. Copy the </a:t>
            </a:r>
            <a:r>
              <a:rPr lang="en-US" sz="1200" b="1" dirty="0"/>
              <a:t>username</a:t>
            </a:r>
            <a:r>
              <a:rPr lang="en-US" sz="1200" dirty="0"/>
              <a:t>, </a:t>
            </a:r>
            <a:r>
              <a:rPr lang="en-US" sz="1200" b="1" dirty="0"/>
              <a:t>password</a:t>
            </a:r>
            <a:r>
              <a:rPr lang="en-US" sz="1200" dirty="0"/>
              <a:t>, and </a:t>
            </a:r>
            <a:r>
              <a:rPr lang="en-US" sz="1200" b="1" dirty="0" err="1"/>
              <a:t>url</a:t>
            </a:r>
            <a:r>
              <a:rPr lang="en-US" sz="1200" dirty="0"/>
              <a:t> values from the credential you created.</a:t>
            </a: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3628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to Speech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200" b="1" dirty="0"/>
              <a:t>3.) Clone and open project in eclipse the project: git clone </a:t>
            </a:r>
            <a:r>
              <a:rPr lang="en-US" altLang="en-US" sz="1200" b="1" dirty="0">
                <a:solidFill>
                  <a:srgbClr val="24292E"/>
                </a:solidFill>
                <a:latin typeface="SFMono-Regular"/>
                <a:hlinkClick r:id="rId2"/>
              </a:rPr>
              <a:t>https://github.com/pdcacit/texttospeech.git</a:t>
            </a:r>
            <a:r>
              <a:rPr lang="en-US" altLang="en-US" sz="1200" b="1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Open project in eclipse: File &gt; Import &gt; Type in search box: Existing Maven Projects</a:t>
            </a: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Browse on your project directory / workspace &gt; Select all projects &gt; Click on finish </a:t>
            </a: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D95B6-6ECB-4998-8B2B-C16811A31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5" y="1392230"/>
            <a:ext cx="3913667" cy="2459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F2A52A-745C-41E0-813C-A8CFB54F6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952" y="1392230"/>
            <a:ext cx="3261060" cy="293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9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to Speech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4.) Go to </a:t>
            </a:r>
            <a:r>
              <a:rPr lang="en-US" sz="1200" b="1" dirty="0">
                <a:hlinkClick r:id="rId2"/>
              </a:rPr>
              <a:t>https://www.ibm.com/watson/developercloud/text-to-speech/api/v1/</a:t>
            </a:r>
            <a:r>
              <a:rPr lang="en-US" sz="1200" b="1" dirty="0"/>
              <a:t> 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5.) Copy Maven dependency in pom.xml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6.) On the </a:t>
            </a:r>
            <a:r>
              <a:rPr lang="en-US" sz="1200" b="1" dirty="0" err="1"/>
              <a:t>api</a:t>
            </a:r>
            <a:r>
              <a:rPr lang="en-US" sz="1200" b="1" dirty="0"/>
              <a:t> website &gt; Click Synthesize audio under Synthesis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30699E-F7BB-48EF-B26B-69E421898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5" y="3278000"/>
            <a:ext cx="1428750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61085F-B915-4A22-AE8E-AA23BD282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55" y="1425242"/>
            <a:ext cx="3486213" cy="142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2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to Speech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200" b="1" dirty="0"/>
              <a:t>7.) Copy the code in the main method: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72104-A1F7-40BC-92B1-12481072D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030" y="745957"/>
            <a:ext cx="4635174" cy="385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3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to Speech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200" b="1" dirty="0"/>
              <a:t>8.) Import all necessary libraries 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9.) Copy and change the username, password based on the text </a:t>
            </a:r>
            <a:r>
              <a:rPr lang="en-US" sz="1200" b="1"/>
              <a:t>to speech </a:t>
            </a:r>
            <a:r>
              <a:rPr lang="en-US" sz="1200" b="1" dirty="0"/>
              <a:t>service credentials.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Sample credentials: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10.) Right click on your project then run as java application.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11.) Refresh your project &gt; you will see hello_world.wav &gt; open the wav file in your media player.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4A25CF-D19E-4CE5-A5E8-5B0FDB645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1" y="1748589"/>
            <a:ext cx="7919093" cy="17590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F292DF-55E4-4BC2-9747-4154AC15C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1" y="3685079"/>
            <a:ext cx="62484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0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to Speech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 numCol="2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000" b="1" dirty="0"/>
              <a:t>Sample result:</a:t>
            </a:r>
          </a:p>
          <a:p>
            <a:pPr marL="385763" indent="-385763">
              <a:spcBef>
                <a:spcPts val="450"/>
              </a:spcBef>
            </a:pPr>
            <a:r>
              <a:rPr lang="en-US" sz="1000" b="1" dirty="0"/>
              <a:t>Console:</a:t>
            </a:r>
          </a:p>
          <a:p>
            <a:pPr marL="385763" indent="-385763">
              <a:spcBef>
                <a:spcPts val="450"/>
              </a:spcBef>
            </a:pPr>
            <a:endParaRPr lang="en-US" sz="1000" b="1" dirty="0"/>
          </a:p>
          <a:p>
            <a:pPr marL="385763" indent="-385763">
              <a:spcBef>
                <a:spcPts val="450"/>
              </a:spcBef>
            </a:pPr>
            <a:endParaRPr lang="en-US" sz="1000" b="1" dirty="0"/>
          </a:p>
          <a:p>
            <a:pPr marL="385763" indent="-385763">
              <a:spcBef>
                <a:spcPts val="450"/>
              </a:spcBef>
            </a:pPr>
            <a:r>
              <a:rPr lang="en-US" sz="1000" b="1" dirty="0"/>
              <a:t>Created wav file:</a:t>
            </a:r>
          </a:p>
          <a:p>
            <a:pPr marL="385763" indent="-385763">
              <a:spcBef>
                <a:spcPts val="450"/>
              </a:spcBef>
            </a:pPr>
            <a:endParaRPr lang="en-US" sz="1000" b="1" dirty="0"/>
          </a:p>
          <a:p>
            <a:pPr marL="385763" indent="-385763">
              <a:spcBef>
                <a:spcPts val="450"/>
              </a:spcBef>
            </a:pPr>
            <a:endParaRPr lang="en-US" sz="1000" b="1" dirty="0"/>
          </a:p>
          <a:p>
            <a:pPr marL="385763" indent="-385763">
              <a:spcBef>
                <a:spcPts val="450"/>
              </a:spcBef>
            </a:pPr>
            <a:endParaRPr lang="en-US" sz="1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A2F9A-0B9D-4590-BCF1-184B2C89E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4" y="1291736"/>
            <a:ext cx="8345025" cy="640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63C45B-314A-426C-883B-3B7860994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56" y="2477758"/>
            <a:ext cx="34671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6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to Speech 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33754" y="1187117"/>
            <a:ext cx="8347108" cy="3266130"/>
          </a:xfrm>
        </p:spPr>
        <p:txBody>
          <a:bodyPr/>
          <a:lstStyle/>
          <a:p>
            <a:r>
              <a:rPr lang="en-US" dirty="0"/>
              <a:t>About Text to Speech:</a:t>
            </a:r>
          </a:p>
          <a:p>
            <a:r>
              <a:rPr lang="en-US" dirty="0">
                <a:hlinkClick r:id="rId2"/>
              </a:rPr>
              <a:t>https://console.bluemix.net/docs/services/text-to-speech/index.html#about</a:t>
            </a:r>
            <a:r>
              <a:rPr lang="en-US" dirty="0"/>
              <a:t> </a:t>
            </a:r>
          </a:p>
          <a:p>
            <a:r>
              <a:rPr lang="en-US" dirty="0"/>
              <a:t>Getting Started Tutorial:</a:t>
            </a:r>
          </a:p>
          <a:p>
            <a:r>
              <a:rPr lang="en-US" dirty="0">
                <a:hlinkClick r:id="rId3"/>
              </a:rPr>
              <a:t>https://console.bluemix.net/docs/services/text-to-speech/getting-started.html#gettingStarted</a:t>
            </a:r>
            <a:r>
              <a:rPr lang="en-US" dirty="0"/>
              <a:t> </a:t>
            </a:r>
          </a:p>
          <a:p>
            <a:r>
              <a:rPr lang="en-US" dirty="0"/>
              <a:t>API:</a:t>
            </a:r>
          </a:p>
          <a:p>
            <a:r>
              <a:rPr lang="en-US" dirty="0">
                <a:hlinkClick r:id="rId4"/>
              </a:rPr>
              <a:t>https://www.ibm.com/watson/developercloud/text-to-speech/api/v1/</a:t>
            </a:r>
            <a:r>
              <a:rPr lang="en-US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98089"/>
      </p:ext>
    </p:extLst>
  </p:cSld>
  <p:clrMapOvr>
    <a:masterClrMapping/>
  </p:clrMapOvr>
</p:sld>
</file>

<file path=ppt/theme/theme1.xml><?xml version="1.0" encoding="utf-8"?>
<a:theme xmlns:a="http://schemas.openxmlformats.org/drawingml/2006/main" name="Watson Interim: Grey 60">
  <a:themeElements>
    <a:clrScheme name="Group1, Dark Grey Backgrounds">
      <a:dk1>
        <a:srgbClr val="AEAEAE"/>
      </a:dk1>
      <a:lt1>
        <a:srgbClr val="E0E0E0"/>
      </a:lt1>
      <a:dk2>
        <a:srgbClr val="323232"/>
      </a:dk2>
      <a:lt2>
        <a:srgbClr val="5A5A5A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atson Interim: White 4">
  <a:themeElements>
    <a:clrScheme name="Custom 9">
      <a:dk1>
        <a:srgbClr val="121212"/>
      </a:dk1>
      <a:lt1>
        <a:srgbClr val="464646"/>
      </a:lt1>
      <a:dk2>
        <a:srgbClr val="C7C7C7"/>
      </a:dk2>
      <a:lt2>
        <a:srgbClr val="ECECEC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chemeClr val="bg1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>
        <a:noAutofit/>
      </a:bodyPr>
      <a:lstStyle>
        <a:defPPr>
          <a:defRPr sz="14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Watson Interim: Purple 70">
  <a:themeElements>
    <a:clrScheme name="Custom 10">
      <a:dk1>
        <a:srgbClr val="A7FAE6"/>
      </a:dk1>
      <a:lt1>
        <a:srgbClr val="EED2FF"/>
      </a:lt1>
      <a:dk2>
        <a:srgbClr val="311A41"/>
      </a:dk2>
      <a:lt2>
        <a:srgbClr val="562F72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Watson Interim: Teal 70">
  <a:themeElements>
    <a:clrScheme name="Custom 12">
      <a:dk1>
        <a:srgbClr val="A7FAE6"/>
      </a:dk1>
      <a:lt1>
        <a:srgbClr val="EED2FF"/>
      </a:lt1>
      <a:dk2>
        <a:srgbClr val="012B22"/>
      </a:dk2>
      <a:lt2>
        <a:srgbClr val="005448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Watson_Presentation_16x9_INTERIM</Template>
  <TotalTime>21010</TotalTime>
  <Words>302</Words>
  <Application>Microsoft Office PowerPoint</Application>
  <PresentationFormat>On-screen Show (16:9)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Helvetica Neue</vt:lpstr>
      <vt:lpstr>HelvNeue Roman for IBM</vt:lpstr>
      <vt:lpstr>SFMono-Regular</vt:lpstr>
      <vt:lpstr>Watson Interim: Grey 60</vt:lpstr>
      <vt:lpstr>Watson Interim: White 4</vt:lpstr>
      <vt:lpstr>Watson Interim: Purple 70</vt:lpstr>
      <vt:lpstr>Watson Interim: Teal 70</vt:lpstr>
      <vt:lpstr>PowerPoint Presentation</vt:lpstr>
      <vt:lpstr>Text to Speech Hands On</vt:lpstr>
      <vt:lpstr>Text to Speech Hands On</vt:lpstr>
      <vt:lpstr>Text to Speech Hands On</vt:lpstr>
      <vt:lpstr>Text to Speech Hands On</vt:lpstr>
      <vt:lpstr>Text to Speech Hands On</vt:lpstr>
      <vt:lpstr>Text to Speech Hands On</vt:lpstr>
      <vt:lpstr>Text to Speech 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subject/>
  <dc:creator>Ben-Baruch</dc:creator>
  <cp:keywords/>
  <dc:description/>
  <cp:lastModifiedBy>Hizon, Fatima H. C.</cp:lastModifiedBy>
  <cp:revision>400</cp:revision>
  <dcterms:created xsi:type="dcterms:W3CDTF">2016-11-03T17:32:41Z</dcterms:created>
  <dcterms:modified xsi:type="dcterms:W3CDTF">2018-04-03T06:23:47Z</dcterms:modified>
  <cp:category/>
</cp:coreProperties>
</file>