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5"/>
  </p:notesMasterIdLst>
  <p:sldIdLst>
    <p:sldId id="257" r:id="rId5"/>
    <p:sldId id="388" r:id="rId6"/>
    <p:sldId id="401" r:id="rId7"/>
    <p:sldId id="389" r:id="rId8"/>
    <p:sldId id="390" r:id="rId9"/>
    <p:sldId id="399" r:id="rId10"/>
    <p:sldId id="391" r:id="rId11"/>
    <p:sldId id="393" r:id="rId12"/>
    <p:sldId id="400" r:id="rId13"/>
    <p:sldId id="38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CA"/>
    <a:srgbClr val="1D64C9"/>
    <a:srgbClr val="FFFFFF"/>
    <a:srgbClr val="1759B9"/>
    <a:srgbClr val="1D5DB6"/>
    <a:srgbClr val="1F5EB4"/>
    <a:srgbClr val="60ABF9"/>
    <a:srgbClr val="EAEAEA"/>
    <a:srgbClr val="508DCA"/>
    <a:srgbClr val="3F7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1" autoAdjust="0"/>
    <p:restoredTop sz="91003"/>
  </p:normalViewPr>
  <p:slideViewPr>
    <p:cSldViewPr snapToGrid="0" snapToObjects="1" showGuides="1">
      <p:cViewPr varScale="1">
        <p:scale>
          <a:sx n="90" d="100"/>
          <a:sy n="90" d="100"/>
        </p:scale>
        <p:origin x="624" y="5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4/2/2018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4/2/2018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services/tone-analyzer/getting-started.html#getting-started-tutorial" TargetMode="External"/><Relationship Id="rId2" Type="http://schemas.openxmlformats.org/officeDocument/2006/relationships/hyperlink" Target="https://console.bluemix.net/docs/services/tone-analyzer/index.html#about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ibm.com/watson/developercloud/tone-analyzer/api/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dcacit/tone-analyzer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bm.com/watson/developercloud/tone-analyzer/api/v3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18967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3853233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Watson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Tone</a:t>
            </a:r>
          </a:p>
          <a:p>
            <a:r>
              <a:rPr lang="en-US" sz="4200" b="1" dirty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Analyzer</a:t>
            </a: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8347108" cy="3266130"/>
          </a:xfrm>
        </p:spPr>
        <p:txBody>
          <a:bodyPr/>
          <a:lstStyle/>
          <a:p>
            <a:r>
              <a:rPr lang="en-US" dirty="0"/>
              <a:t>About Tone Analyzer:</a:t>
            </a:r>
          </a:p>
          <a:p>
            <a:r>
              <a:rPr lang="en-US" dirty="0">
                <a:hlinkClick r:id="rId2"/>
              </a:rPr>
              <a:t>https://console.bluemix.net/docs/services/tone-analyzer/index.html#about</a:t>
            </a:r>
            <a:r>
              <a:rPr lang="en-US" dirty="0"/>
              <a:t> </a:t>
            </a:r>
          </a:p>
          <a:p>
            <a:r>
              <a:rPr lang="en-US" dirty="0"/>
              <a:t>Getting Started Tutorial:</a:t>
            </a:r>
          </a:p>
          <a:p>
            <a:r>
              <a:rPr lang="en-US" dirty="0">
                <a:hlinkClick r:id="rId3"/>
              </a:rPr>
              <a:t>https://console.bluemix.net/docs/services/tone-analyzer/getting-started.html#getting-started-tutorial</a:t>
            </a:r>
            <a:r>
              <a:rPr lang="en-US" dirty="0"/>
              <a:t> </a:t>
            </a:r>
          </a:p>
          <a:p>
            <a:r>
              <a:rPr lang="en-US" dirty="0"/>
              <a:t>API:</a:t>
            </a:r>
          </a:p>
          <a:p>
            <a:r>
              <a:rPr lang="en-US" dirty="0">
                <a:hlinkClick r:id="rId4"/>
              </a:rPr>
              <a:t>https://www.ibm.com/watson/developercloud/tone-analyzer/api/v3/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1.) Create instance of the service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Login to IBM Cloud. Go to Catalog. Select Watson under Platform. Then Select Tone Analyzer.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Give a service name, select region, org and space. Then click Create.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2.) Copy the credentials to authenticate your service instance.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/>
              <a:t>	From your project in the Developer Console, add a new credential, give a credential name then click on Add. Copy the </a:t>
            </a:r>
            <a:r>
              <a:rPr lang="en-US" sz="1200" b="1" dirty="0"/>
              <a:t>username</a:t>
            </a:r>
            <a:r>
              <a:rPr lang="en-US" sz="1200" dirty="0"/>
              <a:t>, </a:t>
            </a:r>
            <a:r>
              <a:rPr lang="en-US" sz="1200" b="1" dirty="0"/>
              <a:t>password</a:t>
            </a:r>
            <a:r>
              <a:rPr lang="en-US" sz="1200" dirty="0"/>
              <a:t>, and </a:t>
            </a:r>
            <a:r>
              <a:rPr lang="en-US" sz="1200" b="1" dirty="0" err="1"/>
              <a:t>url</a:t>
            </a:r>
            <a:r>
              <a:rPr lang="en-US" sz="1200" dirty="0"/>
              <a:t> values from the credential you created.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32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3.) Clone and open project in eclipse the project: git clone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https://github.com/pdcacit/tone-analyzer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Open project in eclipse: File &gt; Import &gt; Type in search box: Existing Maven Projects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Browse on your project directory / workspace &gt; Select all projects &gt; Click on finish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95B6-6ECB-4998-8B2B-C16811A3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5" y="1392230"/>
            <a:ext cx="3913667" cy="2459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F2A52A-745C-41E0-813C-A8CFB54F6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52" y="1392230"/>
            <a:ext cx="3261060" cy="29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4</a:t>
            </a:r>
            <a:r>
              <a:rPr lang="en-US" sz="1200" b="1"/>
              <a:t>.) Go to </a:t>
            </a:r>
            <a:r>
              <a:rPr lang="en-US" sz="1200" b="1" dirty="0"/>
              <a:t>the API Reference: </a:t>
            </a:r>
            <a:r>
              <a:rPr lang="en-US" sz="1200" b="1" dirty="0">
                <a:hlinkClick r:id="rId2"/>
              </a:rPr>
              <a:t>https://www.ibm.com/watson/developercloud/tone-analyzer/api/v3/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5.) Copy Maven dependency in pom.xml, Then update the </a:t>
            </a:r>
            <a:r>
              <a:rPr lang="en-US" sz="1200" b="1" dirty="0" err="1"/>
              <a:t>pom</a:t>
            </a:r>
            <a:r>
              <a:rPr lang="en-US" sz="1200" b="1" dirty="0"/>
              <a:t> dependency: Right click on project &gt; Maven &gt; Update Project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6.) On the </a:t>
            </a:r>
            <a:r>
              <a:rPr lang="en-US" sz="1200" b="1" dirty="0" err="1"/>
              <a:t>api</a:t>
            </a:r>
            <a:r>
              <a:rPr lang="en-US" sz="1200" b="1" dirty="0"/>
              <a:t> website &gt; Click Analyze general tone under Methods.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7.) Download sample files: General Tone (</a:t>
            </a:r>
            <a:r>
              <a:rPr lang="en-US" sz="1200" b="1" dirty="0" err="1"/>
              <a:t>tone.json</a:t>
            </a:r>
            <a:r>
              <a:rPr lang="en-US" sz="1200" b="1" dirty="0"/>
              <a:t>) and Customer Engagement Tone (tone-</a:t>
            </a:r>
            <a:r>
              <a:rPr lang="en-US" sz="1200" b="1" dirty="0" err="1"/>
              <a:t>chat.json</a:t>
            </a:r>
            <a:r>
              <a:rPr lang="en-US" sz="1200" b="1" dirty="0"/>
              <a:t>)               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8.) Copy both files in project folder.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B8613-8F32-4173-8682-DD5912CA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" y="2995501"/>
            <a:ext cx="1724025" cy="70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4E840-6E63-4D61-AB82-C69024CF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1" y="1411645"/>
            <a:ext cx="3063837" cy="11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7924198" cy="545778"/>
          </a:xfrm>
        </p:spPr>
        <p:txBody>
          <a:bodyPr/>
          <a:lstStyle/>
          <a:p>
            <a:r>
              <a:rPr lang="en-US" dirty="0"/>
              <a:t>Tone Analyzer Hands On (GeneralToneAnalyzerDemo.java class)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9.)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B0E4-DE38-48AD-97D3-9C6EBE80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98" y="745958"/>
            <a:ext cx="4413756" cy="35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4" y="47608"/>
            <a:ext cx="8696831" cy="545778"/>
          </a:xfrm>
        </p:spPr>
        <p:txBody>
          <a:bodyPr/>
          <a:lstStyle/>
          <a:p>
            <a:r>
              <a:rPr lang="en-US" dirty="0"/>
              <a:t>Tone Analyzer Hands On (CustomerEngagementToneAnalyzerDemo.java class)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10.) Copy the code in the main method: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90637-44C5-4836-9D94-7B07DDE4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16" y="745958"/>
            <a:ext cx="3677258" cy="40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200" b="1" dirty="0"/>
              <a:t>11.) Import all necessary libraries 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12.) Copy and change the version, username, password based on your </a:t>
            </a:r>
            <a:r>
              <a:rPr lang="en-US" sz="1200" b="1"/>
              <a:t>tone analyzer </a:t>
            </a:r>
            <a:r>
              <a:rPr lang="en-US" sz="1200" b="1" dirty="0"/>
              <a:t>service credentials.</a:t>
            </a:r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Sample credentials: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  <a:p>
            <a:pPr marL="385763" indent="-385763">
              <a:spcBef>
                <a:spcPts val="450"/>
              </a:spcBef>
            </a:pPr>
            <a:r>
              <a:rPr lang="en-US" sz="1200" b="1" dirty="0"/>
              <a:t>13.) Right click on your project then run as java application.</a:t>
            </a:r>
          </a:p>
          <a:p>
            <a:pPr marL="385763" indent="-385763">
              <a:spcBef>
                <a:spcPts val="450"/>
              </a:spcBef>
            </a:pP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1E0A2-32BB-4DF9-9577-39A4506A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10" y="1452675"/>
            <a:ext cx="5898732" cy="14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5758C-9597-46A3-96F6-8FBD000A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" y="3232800"/>
            <a:ext cx="6305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0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General Tone Analyzer Output: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8F50D-E678-4C48-B04C-B3800A24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5" y="1291736"/>
            <a:ext cx="8483144" cy="26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Analyzer Hands 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D1AB04F-9AA7-4DB5-9CA5-3A5877EB6993}"/>
              </a:ext>
            </a:extLst>
          </p:cNvPr>
          <p:cNvSpPr txBox="1">
            <a:spLocks/>
          </p:cNvSpPr>
          <p:nvPr/>
        </p:nvSpPr>
        <p:spPr>
          <a:xfrm>
            <a:off x="333754" y="745958"/>
            <a:ext cx="8204603" cy="3981489"/>
          </a:xfrm>
          <a:prstGeom prst="rect">
            <a:avLst/>
          </a:prstGeom>
        </p:spPr>
        <p:txBody>
          <a:bodyPr lIns="0" tIns="0" rIns="0" bIns="0" numCol="2"/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None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173038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3968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•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625475" indent="-168275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–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803275" indent="-173038" algn="l" defTabSz="457200" rtl="0" eaLnBrk="1" latinLnBrk="0" hangingPunct="1">
              <a:spcBef>
                <a:spcPts val="0"/>
              </a:spcBef>
              <a:spcAft>
                <a:spcPts val="1000"/>
              </a:spcAft>
              <a:buFont typeface="Arial"/>
              <a:buChar char="»"/>
              <a:defRPr sz="1400" strike="noStrike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spcBef>
                <a:spcPts val="450"/>
              </a:spcBef>
            </a:pPr>
            <a:r>
              <a:rPr lang="en-US" sz="1000" b="1" dirty="0"/>
              <a:t>Console:</a:t>
            </a:r>
          </a:p>
          <a:p>
            <a:pPr marL="385763" indent="-385763">
              <a:spcBef>
                <a:spcPts val="450"/>
              </a:spcBef>
            </a:pPr>
            <a:r>
              <a:rPr lang="en-US" sz="1000" b="1" dirty="0"/>
              <a:t>Customer Engagement Tone Analyzer Output:</a:t>
            </a:r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  <a:p>
            <a:pPr marL="385763" indent="-385763">
              <a:spcBef>
                <a:spcPts val="450"/>
              </a:spcBef>
            </a:pPr>
            <a:endParaRPr lang="en-US" sz="1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6EF6D-EE49-4FE9-8988-653E2BF4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24" y="5572"/>
            <a:ext cx="4653517" cy="51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3746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21088</TotalTime>
  <Words>359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HelvNeue Roman for IBM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Tone Analyzer Hands On</vt:lpstr>
      <vt:lpstr>Tone Analyzer Hands On</vt:lpstr>
      <vt:lpstr>Tone Analyzer Hands On</vt:lpstr>
      <vt:lpstr>Tone Analyzer Hands On (GeneralToneAnalyzerDemo.java class)</vt:lpstr>
      <vt:lpstr>Tone Analyzer Hands On (CustomerEngagementToneAnalyzerDemo.java class)</vt:lpstr>
      <vt:lpstr>Tone Analyzer Hands On</vt:lpstr>
      <vt:lpstr>Tone Analyzer Hands On</vt:lpstr>
      <vt:lpstr>Tone Analyzer Hands On</vt:lpstr>
      <vt:lpstr>Tone Analyzer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Hizon, Fatima H. C.</cp:lastModifiedBy>
  <cp:revision>449</cp:revision>
  <dcterms:created xsi:type="dcterms:W3CDTF">2016-11-03T17:32:41Z</dcterms:created>
  <dcterms:modified xsi:type="dcterms:W3CDTF">2018-04-02T14:03:27Z</dcterms:modified>
  <cp:category/>
</cp:coreProperties>
</file>