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6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A0992-8528-D042-9894-FF9CBB553B2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6589-DDB1-4646-BF14-4C81B1E6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626" y="1170498"/>
            <a:ext cx="353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Crossroads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4351" y="3065026"/>
            <a:ext cx="6972797" cy="1095723"/>
            <a:chOff x="1444351" y="3065026"/>
            <a:chExt cx="6972797" cy="1095723"/>
          </a:xfrm>
        </p:grpSpPr>
        <p:sp>
          <p:nvSpPr>
            <p:cNvPr id="5" name="Rectangle 4"/>
            <p:cNvSpPr/>
            <p:nvPr/>
          </p:nvSpPr>
          <p:spPr>
            <a:xfrm>
              <a:off x="1444351" y="3137391"/>
              <a:ext cx="6972797" cy="938719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94000">
                  <a:schemeClr val="bg2"/>
                </a:gs>
              </a:gsLst>
              <a:lin ang="16200000" scaled="0"/>
              <a:tileRect/>
            </a:gradFill>
            <a:ln>
              <a:noFill/>
            </a:ln>
            <a:effectLst>
              <a:softEdge rad="190500"/>
            </a:effectLst>
          </p:spPr>
          <p:txBody>
            <a:bodyPr wrap="square" lIns="91440" tIns="45720" rIns="91440" bIns="4572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6600" b="1" cap="none" spc="0" dirty="0" smtClean="0">
                  <a:ln w="12700">
                    <a:solidFill>
                      <a:srgbClr val="000000"/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6600" b="1" cap="none" spc="0" dirty="0" smtClean="0">
                  <a:ln w="12700">
                    <a:solidFill>
                      <a:srgbClr val="0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pple Chancery"/>
                  <a:cs typeface="Apple Chancery"/>
                </a:rPr>
                <a:t>Crossroads 2017 </a:t>
              </a:r>
              <a:endParaRPr lang="en-US" sz="6600" b="1" cap="none" spc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endParaRPr>
            </a:p>
          </p:txBody>
        </p:sp>
        <p:pic>
          <p:nvPicPr>
            <p:cNvPr id="6" name="Picture 5" descr="kTKnBG9pc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00" b="91200" l="6500" r="92700">
                          <a14:backgroundMark x1="57200" y1="53300" x2="57200" y2="533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928" y="3065026"/>
              <a:ext cx="1095723" cy="1095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441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Cavanagh</dc:creator>
  <cp:lastModifiedBy>Patrick Cavanagh</cp:lastModifiedBy>
  <cp:revision>3</cp:revision>
  <dcterms:created xsi:type="dcterms:W3CDTF">2016-12-05T05:13:27Z</dcterms:created>
  <dcterms:modified xsi:type="dcterms:W3CDTF">2016-12-07T13:41:49Z</dcterms:modified>
</cp:coreProperties>
</file>