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386" r:id="rId2"/>
    <p:sldId id="297" r:id="rId3"/>
    <p:sldId id="287" r:id="rId4"/>
    <p:sldId id="321" r:id="rId5"/>
    <p:sldId id="322" r:id="rId6"/>
    <p:sldId id="371" r:id="rId7"/>
    <p:sldId id="343" r:id="rId8"/>
    <p:sldId id="316" r:id="rId9"/>
    <p:sldId id="372" r:id="rId10"/>
    <p:sldId id="373" r:id="rId11"/>
    <p:sldId id="374" r:id="rId12"/>
    <p:sldId id="375" r:id="rId13"/>
    <p:sldId id="377" r:id="rId14"/>
    <p:sldId id="378" r:id="rId15"/>
    <p:sldId id="379" r:id="rId16"/>
    <p:sldId id="380" r:id="rId17"/>
    <p:sldId id="381" r:id="rId18"/>
    <p:sldId id="382" r:id="rId19"/>
    <p:sldId id="383" r:id="rId20"/>
    <p:sldId id="384" r:id="rId21"/>
    <p:sldId id="385" r:id="rId22"/>
    <p:sldId id="295" r:id="rId23"/>
  </p:sldIdLst>
  <p:sldSz cx="9144000" cy="5143500" type="screen16x9"/>
  <p:notesSz cx="6858000" cy="9144000"/>
  <p:custDataLst>
    <p:tags r:id="rId25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周 瑜" initials="周" lastIdx="1" clrIdx="0">
    <p:extLst>
      <p:ext uri="{19B8F6BF-5375-455C-9EA6-DF929625EA0E}">
        <p15:presenceInfo xmlns:p15="http://schemas.microsoft.com/office/powerpoint/2012/main" userId="c856bb4c595784fd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46700"/>
    <a:srgbClr val="FFEA9C"/>
    <a:srgbClr val="E7242D"/>
    <a:srgbClr val="253C8E"/>
    <a:srgbClr val="0066FF"/>
    <a:srgbClr val="D94E60"/>
    <a:srgbClr val="E78D98"/>
    <a:srgbClr val="A51E28"/>
    <a:srgbClr val="F7F7F7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D1D3F12-90EF-4D8D-802D-D6A72C8B04DD}" v="1" dt="2024-03-13T02:08:16.51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390" autoAdjust="0"/>
    <p:restoredTop sz="96252" autoAdjust="0"/>
  </p:normalViewPr>
  <p:slideViewPr>
    <p:cSldViewPr>
      <p:cViewPr varScale="1">
        <p:scale>
          <a:sx n="148" d="100"/>
          <a:sy n="148" d="100"/>
        </p:scale>
        <p:origin x="77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2" d="100"/>
        <a:sy n="62" d="100"/>
      </p:scale>
      <p:origin x="0" y="0"/>
    </p:cViewPr>
  </p:sorterViewPr>
  <p:notesViewPr>
    <p:cSldViewPr>
      <p:cViewPr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dcxs" userId="f53f700a-6709-4045-8975-3edaa594be1c" providerId="ADAL" clId="{ED1D3F12-90EF-4D8D-802D-D6A72C8B04DD}"/>
    <pc:docChg chg="undo redo custSel modSld">
      <pc:chgData name="pdcxs" userId="f53f700a-6709-4045-8975-3edaa594be1c" providerId="ADAL" clId="{ED1D3F12-90EF-4D8D-802D-D6A72C8B04DD}" dt="2024-03-13T04:23:22.717" v="645" actId="20577"/>
      <pc:docMkLst>
        <pc:docMk/>
      </pc:docMkLst>
      <pc:sldChg chg="modSp mod">
        <pc:chgData name="pdcxs" userId="f53f700a-6709-4045-8975-3edaa594be1c" providerId="ADAL" clId="{ED1D3F12-90EF-4D8D-802D-D6A72C8B04DD}" dt="2024-03-13T02:19:43.197" v="90" actId="20577"/>
        <pc:sldMkLst>
          <pc:docMk/>
          <pc:sldMk cId="2261521505" sldId="316"/>
        </pc:sldMkLst>
        <pc:spChg chg="mod">
          <ac:chgData name="pdcxs" userId="f53f700a-6709-4045-8975-3edaa594be1c" providerId="ADAL" clId="{ED1D3F12-90EF-4D8D-802D-D6A72C8B04DD}" dt="2024-03-13T02:19:43.197" v="90" actId="20577"/>
          <ac:spMkLst>
            <pc:docMk/>
            <pc:sldMk cId="2261521505" sldId="316"/>
            <ac:spMk id="13" creationId="{B0B36704-58D4-41B6-8819-F125062E0255}"/>
          </ac:spMkLst>
        </pc:spChg>
      </pc:sldChg>
      <pc:sldChg chg="modSp mod">
        <pc:chgData name="pdcxs" userId="f53f700a-6709-4045-8975-3edaa594be1c" providerId="ADAL" clId="{ED1D3F12-90EF-4D8D-802D-D6A72C8B04DD}" dt="2024-03-13T02:13:07.805" v="62" actId="20577"/>
        <pc:sldMkLst>
          <pc:docMk/>
          <pc:sldMk cId="29773007" sldId="343"/>
        </pc:sldMkLst>
        <pc:spChg chg="mod">
          <ac:chgData name="pdcxs" userId="f53f700a-6709-4045-8975-3edaa594be1c" providerId="ADAL" clId="{ED1D3F12-90EF-4D8D-802D-D6A72C8B04DD}" dt="2024-03-13T02:08:39.565" v="24" actId="20577"/>
          <ac:spMkLst>
            <pc:docMk/>
            <pc:sldMk cId="29773007" sldId="343"/>
            <ac:spMk id="3" creationId="{5EE3DD21-892F-4F01-8B2B-3752BA577AEB}"/>
          </ac:spMkLst>
        </pc:spChg>
        <pc:spChg chg="mod">
          <ac:chgData name="pdcxs" userId="f53f700a-6709-4045-8975-3edaa594be1c" providerId="ADAL" clId="{ED1D3F12-90EF-4D8D-802D-D6A72C8B04DD}" dt="2024-03-13T02:13:07.805" v="62" actId="20577"/>
          <ac:spMkLst>
            <pc:docMk/>
            <pc:sldMk cId="29773007" sldId="343"/>
            <ac:spMk id="4" creationId="{52266AB2-46B6-428A-9C63-A837B29E6735}"/>
          </ac:spMkLst>
        </pc:spChg>
      </pc:sldChg>
      <pc:sldChg chg="delSp modSp mod">
        <pc:chgData name="pdcxs" userId="f53f700a-6709-4045-8975-3edaa594be1c" providerId="ADAL" clId="{ED1D3F12-90EF-4D8D-802D-D6A72C8B04DD}" dt="2024-03-13T02:44:39.786" v="231" actId="20577"/>
        <pc:sldMkLst>
          <pc:docMk/>
          <pc:sldMk cId="507963895" sldId="373"/>
        </pc:sldMkLst>
        <pc:spChg chg="del">
          <ac:chgData name="pdcxs" userId="f53f700a-6709-4045-8975-3edaa594be1c" providerId="ADAL" clId="{ED1D3F12-90EF-4D8D-802D-D6A72C8B04DD}" dt="2024-03-13T02:44:17.548" v="185" actId="478"/>
          <ac:spMkLst>
            <pc:docMk/>
            <pc:sldMk cId="507963895" sldId="373"/>
            <ac:spMk id="13" creationId="{63B06AD4-907E-4BB7-9EFA-0CAC9A805552}"/>
          </ac:spMkLst>
        </pc:spChg>
        <pc:spChg chg="del">
          <ac:chgData name="pdcxs" userId="f53f700a-6709-4045-8975-3edaa594be1c" providerId="ADAL" clId="{ED1D3F12-90EF-4D8D-802D-D6A72C8B04DD}" dt="2024-03-13T02:44:18.876" v="186" actId="478"/>
          <ac:spMkLst>
            <pc:docMk/>
            <pc:sldMk cId="507963895" sldId="373"/>
            <ac:spMk id="15" creationId="{3B2456B7-3EEE-44FD-93D0-33B8BEFACFDD}"/>
          </ac:spMkLst>
        </pc:spChg>
        <pc:spChg chg="del">
          <ac:chgData name="pdcxs" userId="f53f700a-6709-4045-8975-3edaa594be1c" providerId="ADAL" clId="{ED1D3F12-90EF-4D8D-802D-D6A72C8B04DD}" dt="2024-03-13T02:44:21.143" v="188" actId="478"/>
          <ac:spMkLst>
            <pc:docMk/>
            <pc:sldMk cId="507963895" sldId="373"/>
            <ac:spMk id="16" creationId="{267B9E90-3C5B-4832-ABC2-F3D546AE5020}"/>
          </ac:spMkLst>
        </pc:spChg>
        <pc:spChg chg="mod">
          <ac:chgData name="pdcxs" userId="f53f700a-6709-4045-8975-3edaa594be1c" providerId="ADAL" clId="{ED1D3F12-90EF-4D8D-802D-D6A72C8B04DD}" dt="2024-03-13T02:44:39.786" v="231" actId="20577"/>
          <ac:spMkLst>
            <pc:docMk/>
            <pc:sldMk cId="507963895" sldId="373"/>
            <ac:spMk id="18" creationId="{B11E9F99-7828-4088-8F70-B8C0BEAAB38D}"/>
          </ac:spMkLst>
        </pc:spChg>
        <pc:spChg chg="mod">
          <ac:chgData name="pdcxs" userId="f53f700a-6709-4045-8975-3edaa594be1c" providerId="ADAL" clId="{ED1D3F12-90EF-4D8D-802D-D6A72C8B04DD}" dt="2024-03-13T02:44:14.866" v="184" actId="20577"/>
          <ac:spMkLst>
            <pc:docMk/>
            <pc:sldMk cId="507963895" sldId="373"/>
            <ac:spMk id="19" creationId="{88E5D127-C2C7-4752-9EFA-368335A279F1}"/>
          </ac:spMkLst>
        </pc:spChg>
        <pc:spChg chg="del">
          <ac:chgData name="pdcxs" userId="f53f700a-6709-4045-8975-3edaa594be1c" providerId="ADAL" clId="{ED1D3F12-90EF-4D8D-802D-D6A72C8B04DD}" dt="2024-03-13T02:44:20.280" v="187" actId="478"/>
          <ac:spMkLst>
            <pc:docMk/>
            <pc:sldMk cId="507963895" sldId="373"/>
            <ac:spMk id="20" creationId="{04FD2162-65C9-43AF-B0D3-C88C364F7F78}"/>
          </ac:spMkLst>
        </pc:spChg>
        <pc:spChg chg="del">
          <ac:chgData name="pdcxs" userId="f53f700a-6709-4045-8975-3edaa594be1c" providerId="ADAL" clId="{ED1D3F12-90EF-4D8D-802D-D6A72C8B04DD}" dt="2024-03-13T02:44:22.590" v="190" actId="478"/>
          <ac:spMkLst>
            <pc:docMk/>
            <pc:sldMk cId="507963895" sldId="373"/>
            <ac:spMk id="21" creationId="{ECE66EDE-0919-4C47-80CA-51E27ACE6BDE}"/>
          </ac:spMkLst>
        </pc:spChg>
        <pc:spChg chg="del">
          <ac:chgData name="pdcxs" userId="f53f700a-6709-4045-8975-3edaa594be1c" providerId="ADAL" clId="{ED1D3F12-90EF-4D8D-802D-D6A72C8B04DD}" dt="2024-03-13T02:44:21.899" v="189" actId="478"/>
          <ac:spMkLst>
            <pc:docMk/>
            <pc:sldMk cId="507963895" sldId="373"/>
            <ac:spMk id="22" creationId="{737B3CE3-AD29-4B70-882A-F07DFD296C63}"/>
          </ac:spMkLst>
        </pc:spChg>
      </pc:sldChg>
      <pc:sldChg chg="modSp mod">
        <pc:chgData name="pdcxs" userId="f53f700a-6709-4045-8975-3edaa594be1c" providerId="ADAL" clId="{ED1D3F12-90EF-4D8D-802D-D6A72C8B04DD}" dt="2024-03-13T03:54:54.644" v="299" actId="20577"/>
        <pc:sldMkLst>
          <pc:docMk/>
          <pc:sldMk cId="2551258592" sldId="374"/>
        </pc:sldMkLst>
        <pc:spChg chg="mod">
          <ac:chgData name="pdcxs" userId="f53f700a-6709-4045-8975-3edaa594be1c" providerId="ADAL" clId="{ED1D3F12-90EF-4D8D-802D-D6A72C8B04DD}" dt="2024-03-13T03:54:44.167" v="273" actId="20577"/>
          <ac:spMkLst>
            <pc:docMk/>
            <pc:sldMk cId="2551258592" sldId="374"/>
            <ac:spMk id="23" creationId="{01DE3B81-75FA-4A84-99E0-5317D8B30326}"/>
          </ac:spMkLst>
        </pc:spChg>
        <pc:spChg chg="mod">
          <ac:chgData name="pdcxs" userId="f53f700a-6709-4045-8975-3edaa594be1c" providerId="ADAL" clId="{ED1D3F12-90EF-4D8D-802D-D6A72C8B04DD}" dt="2024-03-13T03:54:54.644" v="299" actId="20577"/>
          <ac:spMkLst>
            <pc:docMk/>
            <pc:sldMk cId="2551258592" sldId="374"/>
            <ac:spMk id="25" creationId="{A53E3390-7B39-4FB8-8F80-713394F4B229}"/>
          </ac:spMkLst>
        </pc:spChg>
      </pc:sldChg>
      <pc:sldChg chg="modSp mod">
        <pc:chgData name="pdcxs" userId="f53f700a-6709-4045-8975-3edaa594be1c" providerId="ADAL" clId="{ED1D3F12-90EF-4D8D-802D-D6A72C8B04DD}" dt="2024-03-13T04:03:46.815" v="380" actId="20577"/>
        <pc:sldMkLst>
          <pc:docMk/>
          <pc:sldMk cId="3418604404" sldId="378"/>
        </pc:sldMkLst>
        <pc:spChg chg="mod">
          <ac:chgData name="pdcxs" userId="f53f700a-6709-4045-8975-3edaa594be1c" providerId="ADAL" clId="{ED1D3F12-90EF-4D8D-802D-D6A72C8B04DD}" dt="2024-03-13T03:58:15.869" v="343" actId="20577"/>
          <ac:spMkLst>
            <pc:docMk/>
            <pc:sldMk cId="3418604404" sldId="378"/>
            <ac:spMk id="13" creationId="{8340565C-2EA2-4D76-8960-C6D922232A06}"/>
          </ac:spMkLst>
        </pc:spChg>
        <pc:spChg chg="mod">
          <ac:chgData name="pdcxs" userId="f53f700a-6709-4045-8975-3edaa594be1c" providerId="ADAL" clId="{ED1D3F12-90EF-4D8D-802D-D6A72C8B04DD}" dt="2024-03-13T04:03:46.815" v="380" actId="20577"/>
          <ac:spMkLst>
            <pc:docMk/>
            <pc:sldMk cId="3418604404" sldId="378"/>
            <ac:spMk id="16" creationId="{3984EC9E-1AF3-431D-8595-54378F76DA02}"/>
          </ac:spMkLst>
        </pc:spChg>
      </pc:sldChg>
      <pc:sldChg chg="modSp mod">
        <pc:chgData name="pdcxs" userId="f53f700a-6709-4045-8975-3edaa594be1c" providerId="ADAL" clId="{ED1D3F12-90EF-4D8D-802D-D6A72C8B04DD}" dt="2024-03-13T04:04:20.327" v="434" actId="20577"/>
        <pc:sldMkLst>
          <pc:docMk/>
          <pc:sldMk cId="3956571042" sldId="379"/>
        </pc:sldMkLst>
        <pc:spChg chg="mod">
          <ac:chgData name="pdcxs" userId="f53f700a-6709-4045-8975-3edaa594be1c" providerId="ADAL" clId="{ED1D3F12-90EF-4D8D-802D-D6A72C8B04DD}" dt="2024-03-13T04:04:20.327" v="434" actId="20577"/>
          <ac:spMkLst>
            <pc:docMk/>
            <pc:sldMk cId="3956571042" sldId="379"/>
            <ac:spMk id="19" creationId="{84DD5E84-5A06-4C24-8DA1-328A08550551}"/>
          </ac:spMkLst>
        </pc:spChg>
      </pc:sldChg>
      <pc:sldChg chg="modSp mod">
        <pc:chgData name="pdcxs" userId="f53f700a-6709-4045-8975-3edaa594be1c" providerId="ADAL" clId="{ED1D3F12-90EF-4D8D-802D-D6A72C8B04DD}" dt="2024-03-13T04:07:28.660" v="544" actId="20577"/>
        <pc:sldMkLst>
          <pc:docMk/>
          <pc:sldMk cId="677964370" sldId="380"/>
        </pc:sldMkLst>
        <pc:spChg chg="mod">
          <ac:chgData name="pdcxs" userId="f53f700a-6709-4045-8975-3edaa594be1c" providerId="ADAL" clId="{ED1D3F12-90EF-4D8D-802D-D6A72C8B04DD}" dt="2024-03-13T04:07:28.660" v="544" actId="20577"/>
          <ac:spMkLst>
            <pc:docMk/>
            <pc:sldMk cId="677964370" sldId="380"/>
            <ac:spMk id="13" creationId="{F28673D1-EC74-4FFE-825E-9FF34F726D7B}"/>
          </ac:spMkLst>
        </pc:spChg>
        <pc:spChg chg="mod">
          <ac:chgData name="pdcxs" userId="f53f700a-6709-4045-8975-3edaa594be1c" providerId="ADAL" clId="{ED1D3F12-90EF-4D8D-802D-D6A72C8B04DD}" dt="2024-03-13T04:06:55.030" v="443" actId="20577"/>
          <ac:spMkLst>
            <pc:docMk/>
            <pc:sldMk cId="677964370" sldId="380"/>
            <ac:spMk id="15" creationId="{1C1039DA-089E-4AF7-9BF1-EDC215355C4C}"/>
          </ac:spMkLst>
        </pc:spChg>
      </pc:sldChg>
      <pc:sldChg chg="delSp mod">
        <pc:chgData name="pdcxs" userId="f53f700a-6709-4045-8975-3edaa594be1c" providerId="ADAL" clId="{ED1D3F12-90EF-4D8D-802D-D6A72C8B04DD}" dt="2024-03-13T04:09:33.206" v="546" actId="478"/>
        <pc:sldMkLst>
          <pc:docMk/>
          <pc:sldMk cId="2311737945" sldId="381"/>
        </pc:sldMkLst>
        <pc:spChg chg="del">
          <ac:chgData name="pdcxs" userId="f53f700a-6709-4045-8975-3edaa594be1c" providerId="ADAL" clId="{ED1D3F12-90EF-4D8D-802D-D6A72C8B04DD}" dt="2024-03-13T04:09:33.206" v="546" actId="478"/>
          <ac:spMkLst>
            <pc:docMk/>
            <pc:sldMk cId="2311737945" sldId="381"/>
            <ac:spMk id="13" creationId="{F28673D1-EC74-4FFE-825E-9FF34F726D7B}"/>
          </ac:spMkLst>
        </pc:spChg>
        <pc:spChg chg="del">
          <ac:chgData name="pdcxs" userId="f53f700a-6709-4045-8975-3edaa594be1c" providerId="ADAL" clId="{ED1D3F12-90EF-4D8D-802D-D6A72C8B04DD}" dt="2024-03-13T04:09:31.952" v="545" actId="478"/>
          <ac:spMkLst>
            <pc:docMk/>
            <pc:sldMk cId="2311737945" sldId="381"/>
            <ac:spMk id="15" creationId="{1C1039DA-089E-4AF7-9BF1-EDC215355C4C}"/>
          </ac:spMkLst>
        </pc:spChg>
      </pc:sldChg>
      <pc:sldChg chg="modSp mod">
        <pc:chgData name="pdcxs" userId="f53f700a-6709-4045-8975-3edaa594be1c" providerId="ADAL" clId="{ED1D3F12-90EF-4D8D-802D-D6A72C8B04DD}" dt="2024-03-13T04:10:00.823" v="580" actId="20577"/>
        <pc:sldMkLst>
          <pc:docMk/>
          <pc:sldMk cId="2862164260" sldId="382"/>
        </pc:sldMkLst>
        <pc:spChg chg="mod">
          <ac:chgData name="pdcxs" userId="f53f700a-6709-4045-8975-3edaa594be1c" providerId="ADAL" clId="{ED1D3F12-90EF-4D8D-802D-D6A72C8B04DD}" dt="2024-03-13T04:10:00.823" v="580" actId="20577"/>
          <ac:spMkLst>
            <pc:docMk/>
            <pc:sldMk cId="2862164260" sldId="382"/>
            <ac:spMk id="13" creationId="{F28673D1-EC74-4FFE-825E-9FF34F726D7B}"/>
          </ac:spMkLst>
        </pc:spChg>
      </pc:sldChg>
      <pc:sldChg chg="modSp mod">
        <pc:chgData name="pdcxs" userId="f53f700a-6709-4045-8975-3edaa594be1c" providerId="ADAL" clId="{ED1D3F12-90EF-4D8D-802D-D6A72C8B04DD}" dt="2024-03-13T04:23:22.717" v="645" actId="20577"/>
        <pc:sldMkLst>
          <pc:docMk/>
          <pc:sldMk cId="3830594909" sldId="384"/>
        </pc:sldMkLst>
        <pc:spChg chg="mod">
          <ac:chgData name="pdcxs" userId="f53f700a-6709-4045-8975-3edaa594be1c" providerId="ADAL" clId="{ED1D3F12-90EF-4D8D-802D-D6A72C8B04DD}" dt="2024-03-13T04:23:22.717" v="645" actId="20577"/>
          <ac:spMkLst>
            <pc:docMk/>
            <pc:sldMk cId="3830594909" sldId="384"/>
            <ac:spMk id="13" creationId="{A6904906-0C36-46D0-B32A-0E402DEC9A6A}"/>
          </ac:spMkLst>
        </pc:spChg>
      </pc:sldChg>
    </pc:docChg>
  </pc:docChgLst>
  <pc:docChgLst>
    <pc:chgData name="pdcxs" userId="f53f700a-6709-4045-8975-3edaa594be1c" providerId="ADAL" clId="{194A3276-7153-4638-9462-69CD3127B1AD}"/>
    <pc:docChg chg="modSld">
      <pc:chgData name="pdcxs" userId="f53f700a-6709-4045-8975-3edaa594be1c" providerId="ADAL" clId="{194A3276-7153-4638-9462-69CD3127B1AD}" dt="2023-03-09T01:54:42.793" v="6" actId="20577"/>
      <pc:docMkLst>
        <pc:docMk/>
      </pc:docMkLst>
      <pc:sldChg chg="modSp mod">
        <pc:chgData name="pdcxs" userId="f53f700a-6709-4045-8975-3edaa594be1c" providerId="ADAL" clId="{194A3276-7153-4638-9462-69CD3127B1AD}" dt="2023-03-09T01:54:42.793" v="6" actId="20577"/>
        <pc:sldMkLst>
          <pc:docMk/>
          <pc:sldMk cId="753176371" sldId="306"/>
        </pc:sldMkLst>
        <pc:spChg chg="mod">
          <ac:chgData name="pdcxs" userId="f53f700a-6709-4045-8975-3edaa594be1c" providerId="ADAL" clId="{194A3276-7153-4638-9462-69CD3127B1AD}" dt="2023-03-09T01:54:42.793" v="6" actId="20577"/>
          <ac:spMkLst>
            <pc:docMk/>
            <pc:sldMk cId="753176371" sldId="306"/>
            <ac:spMk id="19" creationId="{00000000-0000-0000-0000-000000000000}"/>
          </ac:spMkLst>
        </pc:spChg>
      </pc:sldChg>
    </pc:docChg>
  </pc:docChgLst>
  <pc:docChgLst>
    <pc:chgData name="pdcxs" userId="f53f700a-6709-4045-8975-3edaa594be1c" providerId="ADAL" clId="{AF7800A7-BAAD-4E2E-B823-EE57668FD433}"/>
    <pc:docChg chg="addSld delSld modSld">
      <pc:chgData name="pdcxs" userId="f53f700a-6709-4045-8975-3edaa594be1c" providerId="ADAL" clId="{AF7800A7-BAAD-4E2E-B823-EE57668FD433}" dt="2024-02-28T05:42:05.917" v="1" actId="47"/>
      <pc:docMkLst>
        <pc:docMk/>
      </pc:docMkLst>
      <pc:sldChg chg="del">
        <pc:chgData name="pdcxs" userId="f53f700a-6709-4045-8975-3edaa594be1c" providerId="ADAL" clId="{AF7800A7-BAAD-4E2E-B823-EE57668FD433}" dt="2024-02-28T05:42:05.917" v="1" actId="47"/>
        <pc:sldMkLst>
          <pc:docMk/>
          <pc:sldMk cId="753176371" sldId="306"/>
        </pc:sldMkLst>
      </pc:sldChg>
      <pc:sldChg chg="add">
        <pc:chgData name="pdcxs" userId="f53f700a-6709-4045-8975-3edaa594be1c" providerId="ADAL" clId="{AF7800A7-BAAD-4E2E-B823-EE57668FD433}" dt="2024-02-28T05:42:04.463" v="0"/>
        <pc:sldMkLst>
          <pc:docMk/>
          <pc:sldMk cId="3280035750" sldId="386"/>
        </pc:sldMkLst>
      </pc:sldChg>
    </pc:docChg>
  </pc:docChgLst>
</pc:chgInfo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04-14T09:50:19.071" idx="1">
    <p:pos x="1319" y="188"/>
    <p:text>xxxx</p:text>
    <p:extLst>
      <p:ext uri="{C676402C-5697-4E1C-873F-D02D1690AC5C}">
        <p15:threadingInfo xmlns:p15="http://schemas.microsoft.com/office/powerpoint/2012/main" timeZoneBias="-4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3E452BF8-090B-45BA-BEBC-12E4A68B66AF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ct val="0"/>
              </a:spcBef>
              <a:spcAft>
                <a:spcPct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ct val="0"/>
              </a:spcBef>
              <a:spcAft>
                <a:spcPct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>
              <a:defRPr/>
            </a:pPr>
            <a:fld id="{E4483595-0F15-485D-B89F-C1EC33C285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740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04399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11623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660566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6327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0769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47974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7249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253507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721922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5097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872761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3568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630786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6272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632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4483595-0F15-485D-B89F-C1EC33C285BF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51434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81400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77472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53683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58763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5728389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AC173A-3DA8-4893-B28A-1E15F55C330A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5438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229424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A43A389A-E307-48D0-9D08-4F6A34BB70DB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6EAC834-E80E-4A55-AA22-2D66CD31DF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069941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8F161EE-3879-42EC-9C89-C867C552AC45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26EE9D5-6185-4ACD-AF43-7F2ABB2ADE5A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6777824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E5C0D59-2327-4795-8ACC-0E2066D9141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35E980C-3EBF-4723-8B64-0FECA7D905D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551085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33E1310-4D8F-469F-9B4E-9A3D1A703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0161F89D-6223-487C-A3AC-301350B34E8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3899288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005518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24569870"/>
      </p:ext>
    </p:extLst>
  </p:cSld>
  <p:clrMapOvr>
    <a:masterClrMapping/>
  </p:clrMapOvr>
  <p:transition spd="slow" advClick="0">
    <p:wip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727B9DD9-119C-4B8D-B3AB-3CFC6AE69930}" type="datetimeFigureOut">
              <a:rPr lang="zh-CN" altLang="en-US" smtClean="0"/>
              <a:t>2024/3/13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/>
          <a:lstStyle/>
          <a:p>
            <a:fld id="{6896A742-B894-4524-9C20-3C168B22A4F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6548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>
        <p:random/>
      </p:transition>
    </mc:Choice>
    <mc:Fallback xmlns="" xmlns:p15="http://schemas.microsoft.com/office/powerpoint/2012/main">
      <p:transition spd="slow" advClick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 userDrawn="1"/>
        </p:nvGrpSpPr>
        <p:grpSpPr>
          <a:xfrm rot="16504074">
            <a:off x="8420870" y="272680"/>
            <a:ext cx="1446260" cy="1410847"/>
            <a:chOff x="1438274" y="1657351"/>
            <a:chExt cx="1072401" cy="747122"/>
          </a:xfrm>
        </p:grpSpPr>
        <p:sp>
          <p:nvSpPr>
            <p:cNvPr id="3" name="任意多边形 2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任意多边形 4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6" name="组合 5"/>
          <p:cNvGrpSpPr/>
          <p:nvPr userDrawn="1"/>
        </p:nvGrpSpPr>
        <p:grpSpPr>
          <a:xfrm rot="2956835">
            <a:off x="7871462" y="4098720"/>
            <a:ext cx="1446260" cy="1410847"/>
            <a:chOff x="1438274" y="1657351"/>
            <a:chExt cx="1072401" cy="747122"/>
          </a:xfrm>
        </p:grpSpPr>
        <p:sp>
          <p:nvSpPr>
            <p:cNvPr id="7" name="任意多边形 6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任意多边形 7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任意多边形 8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 userDrawn="1"/>
        </p:nvGrpSpPr>
        <p:grpSpPr>
          <a:xfrm rot="16504074">
            <a:off x="-929201" y="-101486"/>
            <a:ext cx="1446260" cy="1410847"/>
            <a:chOff x="1438274" y="1657351"/>
            <a:chExt cx="1072401" cy="747122"/>
          </a:xfrm>
        </p:grpSpPr>
        <p:sp>
          <p:nvSpPr>
            <p:cNvPr id="11" name="任意多边形 10"/>
            <p:cNvSpPr/>
            <p:nvPr/>
          </p:nvSpPr>
          <p:spPr>
            <a:xfrm>
              <a:off x="2291600" y="1741626"/>
              <a:ext cx="219075" cy="600075"/>
            </a:xfrm>
            <a:custGeom>
              <a:avLst/>
              <a:gdLst>
                <a:gd name="connsiteX0" fmla="*/ 57150 w 171450"/>
                <a:gd name="connsiteY0" fmla="*/ 66675 h 523875"/>
                <a:gd name="connsiteX1" fmla="*/ 171450 w 171450"/>
                <a:gd name="connsiteY1" fmla="*/ 0 h 523875"/>
                <a:gd name="connsiteX2" fmla="*/ 0 w 171450"/>
                <a:gd name="connsiteY2" fmla="*/ 523875 h 523875"/>
                <a:gd name="connsiteX3" fmla="*/ 57150 w 171450"/>
                <a:gd name="connsiteY3" fmla="*/ 66675 h 5238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1450" h="523875">
                  <a:moveTo>
                    <a:pt x="57150" y="66675"/>
                  </a:moveTo>
                  <a:lnTo>
                    <a:pt x="171450" y="0"/>
                  </a:lnTo>
                  <a:lnTo>
                    <a:pt x="0" y="523875"/>
                  </a:lnTo>
                  <a:lnTo>
                    <a:pt x="57150" y="66675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任意多边形 11"/>
            <p:cNvSpPr/>
            <p:nvPr/>
          </p:nvSpPr>
          <p:spPr>
            <a:xfrm>
              <a:off x="1438274" y="1657351"/>
              <a:ext cx="1000125" cy="647700"/>
            </a:xfrm>
            <a:custGeom>
              <a:avLst/>
              <a:gdLst>
                <a:gd name="connsiteX0" fmla="*/ 0 w 704850"/>
                <a:gd name="connsiteY0" fmla="*/ 419100 h 542925"/>
                <a:gd name="connsiteX1" fmla="*/ 501418 w 704850"/>
                <a:gd name="connsiteY1" fmla="*/ 223861 h 542925"/>
                <a:gd name="connsiteX2" fmla="*/ 704850 w 704850"/>
                <a:gd name="connsiteY2" fmla="*/ 0 h 542925"/>
                <a:gd name="connsiteX3" fmla="*/ 638175 w 704850"/>
                <a:gd name="connsiteY3" fmla="*/ 542925 h 542925"/>
                <a:gd name="connsiteX4" fmla="*/ 0 w 704850"/>
                <a:gd name="connsiteY4" fmla="*/ 419100 h 5429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4850" h="542925">
                  <a:moveTo>
                    <a:pt x="0" y="419100"/>
                  </a:moveTo>
                  <a:lnTo>
                    <a:pt x="501418" y="223861"/>
                  </a:lnTo>
                  <a:lnTo>
                    <a:pt x="704850" y="0"/>
                  </a:lnTo>
                  <a:lnTo>
                    <a:pt x="638175" y="542925"/>
                  </a:lnTo>
                  <a:lnTo>
                    <a:pt x="0" y="419100"/>
                  </a:lnTo>
                  <a:close/>
                </a:path>
              </a:pathLst>
            </a:custGeom>
            <a:solidFill>
              <a:srgbClr val="D94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任意多边形 12"/>
            <p:cNvSpPr/>
            <p:nvPr/>
          </p:nvSpPr>
          <p:spPr>
            <a:xfrm>
              <a:off x="1447800" y="2152649"/>
              <a:ext cx="904875" cy="251824"/>
            </a:xfrm>
            <a:custGeom>
              <a:avLst/>
              <a:gdLst>
                <a:gd name="connsiteX0" fmla="*/ 0 w 638175"/>
                <a:gd name="connsiteY0" fmla="*/ 0 h 227454"/>
                <a:gd name="connsiteX1" fmla="*/ 503998 w 638175"/>
                <a:gd name="connsiteY1" fmla="*/ 227454 h 227454"/>
                <a:gd name="connsiteX2" fmla="*/ 638175 w 638175"/>
                <a:gd name="connsiteY2" fmla="*/ 133350 h 227454"/>
                <a:gd name="connsiteX3" fmla="*/ 0 w 638175"/>
                <a:gd name="connsiteY3" fmla="*/ 0 h 2274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38175" h="227454">
                  <a:moveTo>
                    <a:pt x="0" y="0"/>
                  </a:moveTo>
                  <a:lnTo>
                    <a:pt x="503998" y="227454"/>
                  </a:lnTo>
                  <a:lnTo>
                    <a:pt x="638175" y="1333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A51E2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83802838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96381433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951985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0333494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F70B30C-BA91-43FD-8CFA-A2710351D069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AEC6EA-BB28-4ADE-B0D1-73988EF829A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4963784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CC6706C-9128-41F0-BB9A-9E179802AD5D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7F6D716-1C24-4C54-B4BE-D6B4CAE3E25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371551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019338-762A-4864-80F0-219CD51CB297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D25AFEA-2C82-4524-A260-D8CBC0C4F86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029448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E937444-94CC-4B52-AA23-3FD705100F56}" type="datetimeFigureOut">
              <a:rPr lang="zh-CN" altLang="en-US"/>
              <a:pPr>
                <a:defRPr/>
              </a:pPr>
              <a:t>2024/3/13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463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ct val="0"/>
              </a:spcBef>
              <a:spcAft>
                <a:spcPct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820C2B6-9CF3-4021-85AB-8B325F4ADFD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5557984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83" r:id="rId3"/>
    <p:sldLayoutId id="2147483674" r:id="rId4"/>
    <p:sldLayoutId id="2147483671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72" r:id="rId14"/>
    <p:sldLayoutId id="2147483685" r:id="rId15"/>
    <p:sldLayoutId id="2147483686" r:id="rId16"/>
  </p:sldLayoutIdLst>
  <p:transition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文本框 5"/>
          <p:cNvSpPr txBox="1"/>
          <p:nvPr/>
        </p:nvSpPr>
        <p:spPr>
          <a:xfrm>
            <a:off x="1930227" y="3583212"/>
            <a:ext cx="1417637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讲授人：陈笑沙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144087" y="2247366"/>
            <a:ext cx="4855823" cy="761590"/>
          </a:xfrm>
          <a:prstGeom prst="rect">
            <a:avLst/>
          </a:prstGeom>
          <a:noFill/>
          <a:ln>
            <a:noFill/>
          </a:ln>
          <a:effectLst>
            <a:glow rad="1905000">
              <a:srgbClr val="F14124">
                <a:alpha val="40000"/>
              </a:srgbClr>
            </a:glow>
            <a:softEdge rad="1270000"/>
          </a:effectLst>
        </p:spPr>
        <p:txBody>
          <a:bodyPr wrap="none" lIns="68551" tIns="34276" rIns="68551" bIns="34276">
            <a:spAutoFit/>
          </a:bodyPr>
          <a:lstStyle/>
          <a:p>
            <a:pPr algn="ctr"/>
            <a:r>
              <a:rPr lang="en-US" altLang="zh-CN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4499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语言程序设计</a:t>
            </a:r>
          </a:p>
        </p:txBody>
      </p:sp>
      <p:sp>
        <p:nvSpPr>
          <p:cNvPr id="21" name="文本框 5"/>
          <p:cNvSpPr txBox="1"/>
          <p:nvPr/>
        </p:nvSpPr>
        <p:spPr>
          <a:xfrm>
            <a:off x="4307104" y="3583212"/>
            <a:ext cx="3793288" cy="288512"/>
          </a:xfrm>
          <a:prstGeom prst="rect">
            <a:avLst/>
          </a:prstGeom>
          <a:noFill/>
        </p:spPr>
        <p:txBody>
          <a:bodyPr wrap="none" lIns="68551" tIns="34276" rIns="68551" bIns="34276" rtlCol="0">
            <a:spAutoFit/>
          </a:bodyPr>
          <a:lstStyle/>
          <a:p>
            <a:pPr algn="ctr"/>
            <a:r>
              <a:rPr lang="zh-CN" altLang="en-US" sz="1425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itchFamily="34" charset="-122"/>
                <a:ea typeface="微软雅黑" pitchFamily="34" charset="-122"/>
              </a:rPr>
              <a:t>学院：计算机科学与技术学院（大数据学院）</a:t>
            </a:r>
            <a:endParaRPr lang="en-US" altLang="zh-CN" sz="1425" dirty="0">
              <a:solidFill>
                <a:schemeClr val="tx1">
                  <a:lumMod val="85000"/>
                  <a:lumOff val="15000"/>
                </a:schemeClr>
              </a:solidFill>
              <a:latin typeface="微软雅黑" pitchFamily="34" charset="-122"/>
              <a:ea typeface="微软雅黑" pitchFamily="34" charset="-122"/>
            </a:endParaRPr>
          </a:p>
        </p:txBody>
      </p:sp>
      <p:cxnSp>
        <p:nvCxnSpPr>
          <p:cNvPr id="22" name="直接连接符 21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306A63-BFE2-4696-8540-8182C4D8F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933172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035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204603" cy="415370"/>
            <a:chOff x="264586" y="255969"/>
            <a:chExt cx="220460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80049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8" name="文本框 17">
            <a:extLst>
              <a:ext uri="{FF2B5EF4-FFF2-40B4-BE49-F238E27FC236}">
                <a16:creationId xmlns:a16="http://schemas.microsoft.com/office/drawing/2014/main" id="{B11E9F99-7828-4088-8F70-B8C0BEAAB38D}"/>
              </a:ext>
            </a:extLst>
          </p:cNvPr>
          <p:cNvSpPr txBox="1"/>
          <p:nvPr/>
        </p:nvSpPr>
        <p:spPr>
          <a:xfrm>
            <a:off x="113410" y="197652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8E5D127-C2C7-4752-9EFA-368335A279F1}"/>
              </a:ext>
            </a:extLst>
          </p:cNvPr>
          <p:cNvSpPr txBox="1"/>
          <p:nvPr/>
        </p:nvSpPr>
        <p:spPr>
          <a:xfrm>
            <a:off x="113410" y="771550"/>
            <a:ext cx="3877985" cy="1200329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构造方法的重载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从一个构造方法调用另一个构造方法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zh-CN" altLang="en-US" dirty="0">
                <a:solidFill>
                  <a:srgbClr val="FF0000"/>
                </a:solidFill>
              </a:rPr>
              <a:t>公有构造方法和私有构造方法</a:t>
            </a:r>
          </a:p>
        </p:txBody>
      </p:sp>
    </p:spTree>
    <p:extLst>
      <p:ext uri="{BB962C8B-B14F-4D97-AF65-F5344CB8AC3E}">
        <p14:creationId xmlns:p14="http://schemas.microsoft.com/office/powerpoint/2010/main" val="507963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静态成员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关键字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修饰的成员叫做静态成员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静态属性：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静态属性名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静态方法：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类名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静态方法名，类实例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.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静态方法名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可以访问实例成员和静态成员（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引用）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只能访问静态成员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1DE3B81-75FA-4A84-99E0-5317D8B30326}"/>
              </a:ext>
            </a:extLst>
          </p:cNvPr>
          <p:cNvSpPr txBox="1"/>
          <p:nvPr/>
        </p:nvSpPr>
        <p:spPr>
          <a:xfrm>
            <a:off x="126334" y="3416682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/StatcExample.java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DE36E2E-1220-4458-BF02-89C626488A66}"/>
              </a:ext>
            </a:extLst>
          </p:cNvPr>
          <p:cNvSpPr txBox="1"/>
          <p:nvPr/>
        </p:nvSpPr>
        <p:spPr>
          <a:xfrm>
            <a:off x="126334" y="3079057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调用静态属性</a:t>
            </a:r>
          </a:p>
        </p:txBody>
      </p:sp>
      <p:sp>
        <p:nvSpPr>
          <p:cNvPr id="25" name="文本框 2">
            <a:extLst>
              <a:ext uri="{FF2B5EF4-FFF2-40B4-BE49-F238E27FC236}">
                <a16:creationId xmlns:a16="http://schemas.microsoft.com/office/drawing/2014/main" id="{A53E3390-7B39-4FB8-8F80-713394F4B229}"/>
              </a:ext>
            </a:extLst>
          </p:cNvPr>
          <p:cNvSpPr txBox="1"/>
          <p:nvPr/>
        </p:nvSpPr>
        <p:spPr>
          <a:xfrm>
            <a:off x="116625" y="447049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/List.java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A1204A6-7BBA-4FC8-B3C8-E190C38123CD}"/>
              </a:ext>
            </a:extLst>
          </p:cNvPr>
          <p:cNvSpPr txBox="1"/>
          <p:nvPr/>
        </p:nvSpPr>
        <p:spPr>
          <a:xfrm>
            <a:off x="126361" y="4105476"/>
            <a:ext cx="1569660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调用静态方法</a:t>
            </a:r>
          </a:p>
        </p:txBody>
      </p:sp>
    </p:spTree>
    <p:extLst>
      <p:ext uri="{BB962C8B-B14F-4D97-AF65-F5344CB8AC3E}">
        <p14:creationId xmlns:p14="http://schemas.microsoft.com/office/powerpoint/2010/main" val="25512585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初始化列表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实例初始化列表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{…}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括起来的代码块，做为类成员放在类中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初始化对象（调用构造函数）前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，执行初始化列表中的代码块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每次调用构造方法前都会执行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静态初始化列表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static {…}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括起来的代码块，作为类成员放在类中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400" dirty="0" err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ClassLoader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加载类之前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由 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JVM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自动调用该代码块中的代码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只执行一次，与创建的对象个数无关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87986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对象的应用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A9B246E-38D1-497D-911C-32111BD70CBA}"/>
              </a:ext>
            </a:extLst>
          </p:cNvPr>
          <p:cNvSpPr txBox="1"/>
          <p:nvPr/>
        </p:nvSpPr>
        <p:spPr>
          <a:xfrm>
            <a:off x="107504" y="685021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对象的赋值与比较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所有的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都是引用类型，变量名保存对象（实例）的地址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对于同一个类型的两个变量，判断以下语句的值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1A5AEC-493B-4883-B2B6-E9600188B06E}"/>
              </a:ext>
            </a:extLst>
          </p:cNvPr>
          <p:cNvSpPr txBox="1"/>
          <p:nvPr/>
        </p:nvSpPr>
        <p:spPr>
          <a:xfrm>
            <a:off x="501014" y="2436796"/>
            <a:ext cx="8141972" cy="23083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Cylinder c1</a:t>
            </a:r>
            <a:r>
              <a:rPr lang="zh-CN" altLang="en-US" sz="2400" dirty="0"/>
              <a:t> </a:t>
            </a:r>
            <a:r>
              <a:rPr lang="en-US" altLang="zh-CN" sz="2400" dirty="0"/>
              <a:t>=</a:t>
            </a:r>
            <a:r>
              <a:rPr lang="zh-CN" altLang="en-US" sz="2400" dirty="0"/>
              <a:t> </a:t>
            </a:r>
            <a:r>
              <a:rPr lang="en-US" altLang="zh-CN" sz="2400" dirty="0"/>
              <a:t>new</a:t>
            </a:r>
            <a:r>
              <a:rPr lang="zh-CN" altLang="en-US" sz="2400" dirty="0"/>
              <a:t> </a:t>
            </a:r>
            <a:r>
              <a:rPr lang="en-US" altLang="zh-CN" sz="2400" dirty="0"/>
              <a:t>Cylinder();</a:t>
            </a:r>
          </a:p>
          <a:p>
            <a:r>
              <a:rPr lang="en-US" altLang="zh-CN" sz="2400" dirty="0"/>
              <a:t>Cylinder c2 = new Cylinder();</a:t>
            </a:r>
          </a:p>
          <a:p>
            <a:r>
              <a:rPr lang="en-US" altLang="zh-CN" sz="2400" dirty="0"/>
              <a:t>Cylinder c3 = c1; </a:t>
            </a:r>
            <a:r>
              <a:rPr lang="en-US" altLang="zh-CN" sz="2400" dirty="0">
                <a:solidFill>
                  <a:srgbClr val="FF0000"/>
                </a:solidFill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</a:rPr>
              <a:t>引用类型和基本类型在赋值时有何不同？</a:t>
            </a:r>
            <a:endParaRPr lang="en-US" altLang="zh-CN" sz="2400" dirty="0">
              <a:solidFill>
                <a:srgbClr val="FF0000"/>
              </a:solidFill>
            </a:endParaRPr>
          </a:p>
          <a:p>
            <a:endParaRPr lang="en-US" altLang="zh-CN" sz="2400" dirty="0"/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c2);</a:t>
            </a:r>
          </a:p>
          <a:p>
            <a:r>
              <a:rPr lang="en-US" altLang="zh-CN" sz="2400" dirty="0" err="1"/>
              <a:t>System.out.println</a:t>
            </a:r>
            <a:r>
              <a:rPr lang="en-US" altLang="zh-CN" sz="2400" dirty="0"/>
              <a:t>(c1 == c3);</a:t>
            </a:r>
            <a:endParaRPr lang="zh-CN" altLang="en-US" sz="2400" dirty="0"/>
          </a:p>
        </p:txBody>
      </p:sp>
      <p:sp>
        <p:nvSpPr>
          <p:cNvPr id="5" name="右大括号 4">
            <a:extLst>
              <a:ext uri="{FF2B5EF4-FFF2-40B4-BE49-F238E27FC236}">
                <a16:creationId xmlns:a16="http://schemas.microsoft.com/office/drawing/2014/main" id="{918B9E53-F4F6-466A-8CF9-0AC06F2C6206}"/>
              </a:ext>
            </a:extLst>
          </p:cNvPr>
          <p:cNvSpPr/>
          <p:nvPr/>
        </p:nvSpPr>
        <p:spPr>
          <a:xfrm>
            <a:off x="6111618" y="4063925"/>
            <a:ext cx="260582" cy="675118"/>
          </a:xfrm>
          <a:prstGeom prst="rightBrac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6CA34DE-8864-46FF-9496-18AAE4318B5F}"/>
              </a:ext>
            </a:extLst>
          </p:cNvPr>
          <p:cNvSpPr txBox="1"/>
          <p:nvPr/>
        </p:nvSpPr>
        <p:spPr>
          <a:xfrm>
            <a:off x="6482232" y="4216818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输出的结果？？？</a:t>
            </a:r>
          </a:p>
        </p:txBody>
      </p:sp>
    </p:spTree>
    <p:extLst>
      <p:ext uri="{BB962C8B-B14F-4D97-AF65-F5344CB8AC3E}">
        <p14:creationId xmlns:p14="http://schemas.microsoft.com/office/powerpoint/2010/main" val="3380583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8340565C-2EA2-4D76-8960-C6D922232A06}"/>
              </a:ext>
            </a:extLst>
          </p:cNvPr>
          <p:cNvSpPr txBox="1"/>
          <p:nvPr/>
        </p:nvSpPr>
        <p:spPr>
          <a:xfrm>
            <a:off x="107504" y="1253191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/CopyObject.java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3C297324-2204-484D-8DA6-99080885FEB4}"/>
              </a:ext>
            </a:extLst>
          </p:cNvPr>
          <p:cNvSpPr txBox="1"/>
          <p:nvPr/>
        </p:nvSpPr>
        <p:spPr>
          <a:xfrm>
            <a:off x="107504" y="915566"/>
            <a:ext cx="2723823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通过赋值运算符创建对象</a:t>
            </a:r>
          </a:p>
        </p:txBody>
      </p:sp>
      <p:sp>
        <p:nvSpPr>
          <p:cNvPr id="16" name="文本框 2">
            <a:extLst>
              <a:ext uri="{FF2B5EF4-FFF2-40B4-BE49-F238E27FC236}">
                <a16:creationId xmlns:a16="http://schemas.microsoft.com/office/drawing/2014/main" id="{3984EC9E-1AF3-431D-8595-54378F76DA02}"/>
              </a:ext>
            </a:extLst>
          </p:cNvPr>
          <p:cNvSpPr txBox="1"/>
          <p:nvPr/>
        </p:nvSpPr>
        <p:spPr>
          <a:xfrm>
            <a:off x="97795" y="2410293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/CompareObject.java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BE08B3CE-0089-4638-A9A9-93A5A0B79C3B}"/>
              </a:ext>
            </a:extLst>
          </p:cNvPr>
          <p:cNvSpPr txBox="1"/>
          <p:nvPr/>
        </p:nvSpPr>
        <p:spPr>
          <a:xfrm>
            <a:off x="107531" y="2045279"/>
            <a:ext cx="2367956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==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  <p:sp>
        <p:nvSpPr>
          <p:cNvPr id="18" name="爆炸形: 8 pt  17">
            <a:extLst>
              <a:ext uri="{FF2B5EF4-FFF2-40B4-BE49-F238E27FC236}">
                <a16:creationId xmlns:a16="http://schemas.microsoft.com/office/drawing/2014/main" id="{D492153F-6725-4B31-A3FD-7775B90B6512}"/>
              </a:ext>
            </a:extLst>
          </p:cNvPr>
          <p:cNvSpPr/>
          <p:nvPr/>
        </p:nvSpPr>
        <p:spPr>
          <a:xfrm>
            <a:off x="2078015" y="3018963"/>
            <a:ext cx="4968552" cy="1929378"/>
          </a:xfrm>
          <a:prstGeom prst="irregularSeal1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如何比较两个对象的值？</a:t>
            </a:r>
          </a:p>
        </p:txBody>
      </p:sp>
    </p:spTree>
    <p:extLst>
      <p:ext uri="{BB962C8B-B14F-4D97-AF65-F5344CB8AC3E}">
        <p14:creationId xmlns:p14="http://schemas.microsoft.com/office/powerpoint/2010/main" val="3418604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对象的赋值与比较：实例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368B45B-4B0B-442A-9E9A-5FCEE53EF58D}"/>
              </a:ext>
            </a:extLst>
          </p:cNvPr>
          <p:cNvSpPr txBox="1"/>
          <p:nvPr/>
        </p:nvSpPr>
        <p:spPr>
          <a:xfrm>
            <a:off x="1730458" y="644894"/>
            <a:ext cx="5673348" cy="34163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zh-CN" altLang="en-US" dirty="0"/>
              <a:t>重写 </a:t>
            </a:r>
            <a:r>
              <a:rPr lang="en-US" altLang="zh-CN" dirty="0"/>
              <a:t>Object </a:t>
            </a:r>
            <a:r>
              <a:rPr lang="zh-CN" altLang="en-US" dirty="0"/>
              <a:t>中的方法 </a:t>
            </a:r>
            <a:r>
              <a:rPr lang="en-US" altLang="zh-CN" dirty="0" err="1"/>
              <a:t>boolean</a:t>
            </a:r>
            <a:r>
              <a:rPr lang="en-US" altLang="zh-CN" dirty="0"/>
              <a:t> equals(Object obj)</a:t>
            </a:r>
          </a:p>
          <a:p>
            <a:r>
              <a:rPr lang="en-US" altLang="zh-CN" dirty="0" err="1">
                <a:solidFill>
                  <a:srgbClr val="FF0000"/>
                </a:solidFill>
              </a:rPr>
              <a:t>boolean</a:t>
            </a:r>
            <a:r>
              <a:rPr lang="en-US" altLang="zh-CN" dirty="0">
                <a:solidFill>
                  <a:srgbClr val="FF0000"/>
                </a:solidFill>
              </a:rPr>
              <a:t> equals(Object 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if(this==obj){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if(obj != null &amp;&amp; </a:t>
            </a:r>
            <a:r>
              <a:rPr lang="en-US" altLang="zh-CN" dirty="0" err="1">
                <a:solidFill>
                  <a:srgbClr val="FF0000"/>
                </a:solidFill>
              </a:rPr>
              <a:t>obj.getClass</a:t>
            </a:r>
            <a:r>
              <a:rPr lang="en-US" altLang="zh-CN" dirty="0">
                <a:solidFill>
                  <a:srgbClr val="FF0000"/>
                </a:solidFill>
              </a:rPr>
              <a:t>() == 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.class){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var obj1 = (</a:t>
            </a:r>
            <a:r>
              <a:rPr lang="zh-CN" altLang="en-US" dirty="0">
                <a:solidFill>
                  <a:srgbClr val="FF0000"/>
                </a:solidFill>
              </a:rPr>
              <a:t>类名</a:t>
            </a:r>
            <a:r>
              <a:rPr lang="en-US" altLang="zh-CN" dirty="0">
                <a:solidFill>
                  <a:srgbClr val="FF0000"/>
                </a:solidFill>
              </a:rPr>
              <a:t>)obj;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if(obj1</a:t>
            </a:r>
            <a:r>
              <a:rPr lang="zh-CN" altLang="en-US" dirty="0">
                <a:solidFill>
                  <a:srgbClr val="FF0000"/>
                </a:solidFill>
              </a:rPr>
              <a:t>中的所有属性与当前对象的所有属性值相同</a:t>
            </a:r>
            <a:r>
              <a:rPr lang="en-US" altLang="zh-CN" dirty="0">
                <a:solidFill>
                  <a:srgbClr val="FF0000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        return true;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}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    return false;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}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9" name="文本框 2">
            <a:extLst>
              <a:ext uri="{FF2B5EF4-FFF2-40B4-BE49-F238E27FC236}">
                <a16:creationId xmlns:a16="http://schemas.microsoft.com/office/drawing/2014/main" id="{84DD5E84-5A06-4C24-8DA1-328A08550551}"/>
              </a:ext>
            </a:extLst>
          </p:cNvPr>
          <p:cNvSpPr txBox="1"/>
          <p:nvPr/>
        </p:nvSpPr>
        <p:spPr>
          <a:xfrm>
            <a:off x="102636" y="4471170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/Person.java (equals</a:t>
            </a:r>
            <a:r>
              <a:rPr lang="zh-CN" altLang="en-US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4A03E62-747C-41E2-A4C7-504339398638}"/>
              </a:ext>
            </a:extLst>
          </p:cNvPr>
          <p:cNvSpPr txBox="1"/>
          <p:nvPr/>
        </p:nvSpPr>
        <p:spPr>
          <a:xfrm>
            <a:off x="112372" y="4106156"/>
            <a:ext cx="2749471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利用 </a:t>
            </a:r>
            <a:r>
              <a:rPr lang="en-US" altLang="zh-CN" dirty="0">
                <a:solidFill>
                  <a:schemeClr val="bg1"/>
                </a:solidFill>
              </a:rPr>
              <a:t>equals </a:t>
            </a:r>
            <a:r>
              <a:rPr lang="zh-CN" altLang="en-US" dirty="0">
                <a:solidFill>
                  <a:schemeClr val="bg1"/>
                </a:solidFill>
              </a:rPr>
              <a:t>比较两个对象</a:t>
            </a:r>
          </a:p>
        </p:txBody>
      </p:sp>
    </p:spTree>
    <p:extLst>
      <p:ext uri="{BB962C8B-B14F-4D97-AF65-F5344CB8AC3E}">
        <p14:creationId xmlns:p14="http://schemas.microsoft.com/office/powerpoint/2010/main" val="395657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820430" cy="415370"/>
            <a:chOff x="264586" y="255969"/>
            <a:chExt cx="382043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41632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引用变量作为方法的返回值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8" y="671339"/>
            <a:ext cx="531427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/>
              <a:t>方法的返回值是其所在类本身</a:t>
            </a:r>
            <a:endParaRPr lang="en-US" altLang="zh-CN" sz="2800" dirty="0"/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800" dirty="0"/>
              <a:t>利用 </a:t>
            </a:r>
            <a:r>
              <a:rPr lang="en-US" altLang="zh-CN" sz="2800" dirty="0">
                <a:solidFill>
                  <a:srgbClr val="FF0000"/>
                </a:solidFill>
              </a:rPr>
              <a:t>return this;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95410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/List.java (prepend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/SelfReturn.java (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使用方法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27369" y="2706474"/>
            <a:ext cx="4913525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定义一个以对象作为返回值的方法 </a:t>
            </a:r>
            <a:r>
              <a:rPr lang="en-US" altLang="zh-CN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prepend()</a:t>
            </a:r>
          </a:p>
        </p:txBody>
      </p:sp>
    </p:spTree>
    <p:extLst>
      <p:ext uri="{BB962C8B-B14F-4D97-AF65-F5344CB8AC3E}">
        <p14:creationId xmlns:p14="http://schemas.microsoft.com/office/powerpoint/2010/main" val="677964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2473907" cy="415370"/>
            <a:chOff x="264586" y="255969"/>
            <a:chExt cx="247390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06979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引用类型的数组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与基本数据类型的数组类似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不管是基本数据类型的数组，还是引用类型的数组，它们都是引用类型</a:t>
            </a:r>
          </a:p>
        </p:txBody>
      </p:sp>
    </p:spTree>
    <p:extLst>
      <p:ext uri="{BB962C8B-B14F-4D97-AF65-F5344CB8AC3E}">
        <p14:creationId xmlns:p14="http://schemas.microsoft.com/office/powerpoint/2010/main" val="2311737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4628343" cy="415370"/>
            <a:chOff x="264586" y="255969"/>
            <a:chExt cx="462834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422423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以对象数组作为参数进行方法调用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对象数组作为方法的参数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数组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本身是引用类型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传递数组时实参只需给出其数组名即可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28673D1-EC74-4FFE-825E-9FF34F726D7B}"/>
              </a:ext>
            </a:extLst>
          </p:cNvPr>
          <p:cNvSpPr txBox="1"/>
          <p:nvPr/>
        </p:nvSpPr>
        <p:spPr>
          <a:xfrm>
            <a:off x="119268" y="307580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/BubbleSort.java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039DA-089E-4AF7-9BF1-EDC215355C4C}"/>
              </a:ext>
            </a:extLst>
          </p:cNvPr>
          <p:cNvSpPr txBox="1"/>
          <p:nvPr/>
        </p:nvSpPr>
        <p:spPr>
          <a:xfrm>
            <a:off x="119268" y="2738181"/>
            <a:ext cx="341632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b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以对象数组为参数进行方法调用</a:t>
            </a:r>
          </a:p>
        </p:txBody>
      </p:sp>
    </p:spTree>
    <p:extLst>
      <p:ext uri="{BB962C8B-B14F-4D97-AF65-F5344CB8AC3E}">
        <p14:creationId xmlns:p14="http://schemas.microsoft.com/office/powerpoint/2010/main" val="2862164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5436257" cy="415370"/>
            <a:chOff x="264586" y="255969"/>
            <a:chExt cx="5436257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5032147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基本数据类型与包装类型之间的相互转换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BDBAF139-2E78-4272-8D61-31DCA8FC5ADC}"/>
              </a:ext>
            </a:extLst>
          </p:cNvPr>
          <p:cNvSpPr txBox="1"/>
          <p:nvPr/>
        </p:nvSpPr>
        <p:spPr>
          <a:xfrm>
            <a:off x="119269" y="671339"/>
            <a:ext cx="8928992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基本数据类型转换成包装类型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100;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Integer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Integer.valueOf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(100)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手动打包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包装类型转换为基本数据类型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; 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自动拆包</a:t>
            </a:r>
            <a:endParaRPr lang="en-US" altLang="zh-CN" sz="24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Calibri" panose="020F0502020204030204" pitchFamily="34" charset="0"/>
              <a:buChar char="–"/>
            </a:pP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int a = </a:t>
            </a:r>
            <a:r>
              <a:rPr lang="en-US" altLang="zh-CN" sz="2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iOb.intValue</a:t>
            </a:r>
            <a:r>
              <a:rPr lang="en-US" altLang="zh-CN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// 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手动拆包</a:t>
            </a:r>
          </a:p>
        </p:txBody>
      </p:sp>
    </p:spTree>
    <p:extLst>
      <p:ext uri="{BB962C8B-B14F-4D97-AF65-F5344CB8AC3E}">
        <p14:creationId xmlns:p14="http://schemas.microsoft.com/office/powerpoint/2010/main" val="37899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矩形 35"/>
          <p:cNvSpPr/>
          <p:nvPr/>
        </p:nvSpPr>
        <p:spPr>
          <a:xfrm>
            <a:off x="-78528" y="0"/>
            <a:ext cx="2601751" cy="5143500"/>
          </a:xfrm>
          <a:prstGeom prst="rect">
            <a:avLst/>
          </a:prstGeom>
          <a:solidFill>
            <a:srgbClr val="253C8E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ot="0" spcFirstLastPara="0" vertOverflow="overflow" horzOverflow="overflow" vert="horz" wrap="square" lIns="68564" tIns="34282" rIns="68564" bIns="3428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37" name="TextBox 36"/>
          <p:cNvSpPr txBox="1"/>
          <p:nvPr/>
        </p:nvSpPr>
        <p:spPr>
          <a:xfrm>
            <a:off x="169473" y="2158324"/>
            <a:ext cx="2105747" cy="1015404"/>
          </a:xfrm>
          <a:prstGeom prst="rect">
            <a:avLst/>
          </a:prstGeom>
          <a:noFill/>
        </p:spPr>
        <p:txBody>
          <a:bodyPr wrap="square" lIns="91440" tIns="45719" rIns="91440" bIns="45719">
            <a:spAutoFit/>
          </a:bodyPr>
          <a:lstStyle/>
          <a:p>
            <a:pPr algn="r">
              <a:defRPr/>
            </a:pPr>
            <a:r>
              <a:rPr lang="zh-CN" altLang="en-US" sz="3599" b="1" spc="15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目录 </a:t>
            </a:r>
            <a:endParaRPr lang="en-US" altLang="zh-CN" sz="3599" b="1" spc="15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  <a:p>
            <a:pPr algn="r">
              <a:defRPr/>
            </a:pPr>
            <a:r>
              <a:rPr lang="en-US" altLang="zh-CN" sz="2399" b="1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CONTENTS</a:t>
            </a:r>
            <a:endParaRPr lang="zh-CN" altLang="en-US" sz="2399" b="1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D39CBDFE-81ED-40BB-8B35-D65BE3DA1966}"/>
              </a:ext>
            </a:extLst>
          </p:cNvPr>
          <p:cNvGrpSpPr/>
          <p:nvPr/>
        </p:nvGrpSpPr>
        <p:grpSpPr>
          <a:xfrm>
            <a:off x="2843808" y="411510"/>
            <a:ext cx="6156176" cy="4331287"/>
            <a:chOff x="2843808" y="411510"/>
            <a:chExt cx="6156176" cy="4331287"/>
          </a:xfrm>
        </p:grpSpPr>
        <p:sp>
          <p:nvSpPr>
            <p:cNvPr id="46" name="圆角矩形 15">
              <a:extLst>
                <a:ext uri="{FF2B5EF4-FFF2-40B4-BE49-F238E27FC236}">
                  <a16:creationId xmlns:a16="http://schemas.microsoft.com/office/drawing/2014/main" id="{5FB9BC66-AFD6-4995-AC6A-4C43352CAC16}"/>
                </a:ext>
              </a:extLst>
            </p:cNvPr>
            <p:cNvSpPr/>
            <p:nvPr/>
          </p:nvSpPr>
          <p:spPr>
            <a:xfrm>
              <a:off x="2843808" y="411510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一</a:t>
              </a:r>
            </a:p>
          </p:txBody>
        </p:sp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3F36734-1C88-4A4F-8D4F-C332B7B67050}"/>
                </a:ext>
              </a:extLst>
            </p:cNvPr>
            <p:cNvGrpSpPr/>
            <p:nvPr/>
          </p:nvGrpSpPr>
          <p:grpSpPr>
            <a:xfrm>
              <a:off x="3640644" y="411510"/>
              <a:ext cx="2649402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15" name="圆角矩形 17">
                <a:extLst>
                  <a:ext uri="{FF2B5EF4-FFF2-40B4-BE49-F238E27FC236}">
                    <a16:creationId xmlns:a16="http://schemas.microsoft.com/office/drawing/2014/main" id="{342B8616-D4CD-4ABA-B909-4DE1007CE721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6" name="矩形 115">
                <a:extLst>
                  <a:ext uri="{FF2B5EF4-FFF2-40B4-BE49-F238E27FC236}">
                    <a16:creationId xmlns:a16="http://schemas.microsoft.com/office/drawing/2014/main" id="{DB68CA44-7534-49D6-9941-F0700E217538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语言概述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48" name="圆角矩形 19">
              <a:extLst>
                <a:ext uri="{FF2B5EF4-FFF2-40B4-BE49-F238E27FC236}">
                  <a16:creationId xmlns:a16="http://schemas.microsoft.com/office/drawing/2014/main" id="{5FF23954-42F1-416D-9D0F-56D65E86F7B0}"/>
                </a:ext>
              </a:extLst>
            </p:cNvPr>
            <p:cNvSpPr/>
            <p:nvPr/>
          </p:nvSpPr>
          <p:spPr>
            <a:xfrm>
              <a:off x="2843808" y="901275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二</a:t>
              </a:r>
            </a:p>
          </p:txBody>
        </p:sp>
        <p:grpSp>
          <p:nvGrpSpPr>
            <p:cNvPr id="49" name="组合 48">
              <a:extLst>
                <a:ext uri="{FF2B5EF4-FFF2-40B4-BE49-F238E27FC236}">
                  <a16:creationId xmlns:a16="http://schemas.microsoft.com/office/drawing/2014/main" id="{E38F9D7F-BD3D-4CC0-A95C-C9B2E7F13856}"/>
                </a:ext>
              </a:extLst>
            </p:cNvPr>
            <p:cNvGrpSpPr/>
            <p:nvPr/>
          </p:nvGrpSpPr>
          <p:grpSpPr>
            <a:xfrm>
              <a:off x="3640644" y="901274"/>
              <a:ext cx="265817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13" name="圆角矩形 21">
                <a:extLst>
                  <a:ext uri="{FF2B5EF4-FFF2-40B4-BE49-F238E27FC236}">
                    <a16:creationId xmlns:a16="http://schemas.microsoft.com/office/drawing/2014/main" id="{BF563254-BD4E-4BF6-9054-9D3109688023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endParaRPr lang="zh-CN" altLang="en-US" sz="1600" b="1" kern="10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矩形 113">
                <a:extLst>
                  <a:ext uri="{FF2B5EF4-FFF2-40B4-BE49-F238E27FC236}">
                    <a16:creationId xmlns:a16="http://schemas.microsoft.com/office/drawing/2014/main" id="{E7CCCF8A-7EAC-4F39-8AFB-1A3F9B28A5C5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语言基础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0" name="圆角矩形 23">
              <a:extLst>
                <a:ext uri="{FF2B5EF4-FFF2-40B4-BE49-F238E27FC236}">
                  <a16:creationId xmlns:a16="http://schemas.microsoft.com/office/drawing/2014/main" id="{0E72DE1C-DE9A-4C11-A247-D526297FC41F}"/>
                </a:ext>
              </a:extLst>
            </p:cNvPr>
            <p:cNvSpPr/>
            <p:nvPr/>
          </p:nvSpPr>
          <p:spPr>
            <a:xfrm>
              <a:off x="2843808" y="13916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三</a:t>
              </a:r>
            </a:p>
          </p:txBody>
        </p:sp>
        <p:grpSp>
          <p:nvGrpSpPr>
            <p:cNvPr id="51" name="组合 50">
              <a:extLst>
                <a:ext uri="{FF2B5EF4-FFF2-40B4-BE49-F238E27FC236}">
                  <a16:creationId xmlns:a16="http://schemas.microsoft.com/office/drawing/2014/main" id="{B25641C1-5CEA-4B18-92A5-C5ACF369D0C0}"/>
                </a:ext>
              </a:extLst>
            </p:cNvPr>
            <p:cNvGrpSpPr/>
            <p:nvPr/>
          </p:nvGrpSpPr>
          <p:grpSpPr>
            <a:xfrm>
              <a:off x="3640645" y="1391687"/>
              <a:ext cx="265817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11" name="圆角矩形 25">
                <a:extLst>
                  <a:ext uri="{FF2B5EF4-FFF2-40B4-BE49-F238E27FC236}">
                    <a16:creationId xmlns:a16="http://schemas.microsoft.com/office/drawing/2014/main" id="{0BDA050E-8AEF-4552-87DC-47DD15DB3BFF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2" name="矩形 111">
                <a:extLst>
                  <a:ext uri="{FF2B5EF4-FFF2-40B4-BE49-F238E27FC236}">
                    <a16:creationId xmlns:a16="http://schemas.microsoft.com/office/drawing/2014/main" id="{B6842EFE-E4C0-4348-95D8-2B4537561526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流程控制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2" name="圆角矩形 27">
              <a:extLst>
                <a:ext uri="{FF2B5EF4-FFF2-40B4-BE49-F238E27FC236}">
                  <a16:creationId xmlns:a16="http://schemas.microsoft.com/office/drawing/2014/main" id="{0998B886-4BBC-4655-9592-074016A5165D}"/>
                </a:ext>
              </a:extLst>
            </p:cNvPr>
            <p:cNvSpPr/>
            <p:nvPr/>
          </p:nvSpPr>
          <p:spPr>
            <a:xfrm>
              <a:off x="2843808" y="188344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四</a:t>
              </a:r>
            </a:p>
          </p:txBody>
        </p: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1C8328E3-D320-4AD4-A87B-EBAE652E6C35}"/>
                </a:ext>
              </a:extLst>
            </p:cNvPr>
            <p:cNvGrpSpPr/>
            <p:nvPr/>
          </p:nvGrpSpPr>
          <p:grpSpPr>
            <a:xfrm>
              <a:off x="3640646" y="1883446"/>
              <a:ext cx="2649410" cy="383539"/>
              <a:chOff x="6339095" y="4180903"/>
              <a:chExt cx="3744418" cy="820872"/>
            </a:xfrm>
            <a:solidFill>
              <a:srgbClr val="C00000"/>
            </a:solidFill>
          </p:grpSpPr>
          <p:sp>
            <p:nvSpPr>
              <p:cNvPr id="109" name="圆角矩形 29">
                <a:extLst>
                  <a:ext uri="{FF2B5EF4-FFF2-40B4-BE49-F238E27FC236}">
                    <a16:creationId xmlns:a16="http://schemas.microsoft.com/office/drawing/2014/main" id="{AC978DB8-9FF1-41D3-9B3A-8879E3A04BA2}"/>
                  </a:ext>
                </a:extLst>
              </p:cNvPr>
              <p:cNvSpPr/>
              <p:nvPr/>
            </p:nvSpPr>
            <p:spPr>
              <a:xfrm>
                <a:off x="6339096" y="4180903"/>
                <a:ext cx="3744417" cy="814565"/>
              </a:xfrm>
              <a:prstGeom prst="roundRect">
                <a:avLst/>
              </a:prstGeom>
              <a:solidFill>
                <a:srgbClr val="253C8E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10" name="矩形 109">
                <a:extLst>
                  <a:ext uri="{FF2B5EF4-FFF2-40B4-BE49-F238E27FC236}">
                    <a16:creationId xmlns:a16="http://schemas.microsoft.com/office/drawing/2014/main" id="{65C64844-E6B8-4BAA-97DC-43FDBC6D00FB}"/>
                  </a:ext>
                </a:extLst>
              </p:cNvPr>
              <p:cNvSpPr/>
              <p:nvPr/>
            </p:nvSpPr>
            <p:spPr>
              <a:xfrm>
                <a:off x="6339095" y="4221882"/>
                <a:ext cx="3744408" cy="779893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数组、字符串与正则表达式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54" name="圆角矩形 31">
              <a:extLst>
                <a:ext uri="{FF2B5EF4-FFF2-40B4-BE49-F238E27FC236}">
                  <a16:creationId xmlns:a16="http://schemas.microsoft.com/office/drawing/2014/main" id="{50860AF7-2FCF-48B9-B3EC-1AC7102F97C7}"/>
                </a:ext>
              </a:extLst>
            </p:cNvPr>
            <p:cNvSpPr/>
            <p:nvPr/>
          </p:nvSpPr>
          <p:spPr>
            <a:xfrm>
              <a:off x="2843889" y="2380344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五</a:t>
              </a:r>
            </a:p>
          </p:txBody>
        </p: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id="{7B1B8218-2B10-4E61-9CA4-A960448D85DD}"/>
                </a:ext>
              </a:extLst>
            </p:cNvPr>
            <p:cNvGrpSpPr/>
            <p:nvPr/>
          </p:nvGrpSpPr>
          <p:grpSpPr>
            <a:xfrm>
              <a:off x="3639273" y="2380344"/>
              <a:ext cx="2659549" cy="383539"/>
              <a:chOff x="6339097" y="5057483"/>
              <a:chExt cx="3744416" cy="511504"/>
            </a:xfrm>
            <a:solidFill>
              <a:srgbClr val="253C8E"/>
            </a:solidFill>
          </p:grpSpPr>
          <p:sp>
            <p:nvSpPr>
              <p:cNvPr id="107" name="圆角矩形 33">
                <a:extLst>
                  <a:ext uri="{FF2B5EF4-FFF2-40B4-BE49-F238E27FC236}">
                    <a16:creationId xmlns:a16="http://schemas.microsoft.com/office/drawing/2014/main" id="{4C138576-D177-439B-8421-199E7B254380}"/>
                  </a:ext>
                </a:extLst>
              </p:cNvPr>
              <p:cNvSpPr/>
              <p:nvPr/>
            </p:nvSpPr>
            <p:spPr>
              <a:xfrm>
                <a:off x="6339097" y="5057483"/>
                <a:ext cx="3744416" cy="511504"/>
              </a:xfrm>
              <a:prstGeom prst="roundRect">
                <a:avLst/>
              </a:prstGeom>
              <a:solidFill>
                <a:srgbClr val="C00000"/>
              </a:solidFill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8" name="矩形 107">
                <a:extLst>
                  <a:ext uri="{FF2B5EF4-FFF2-40B4-BE49-F238E27FC236}">
                    <a16:creationId xmlns:a16="http://schemas.microsoft.com/office/drawing/2014/main" id="{7E4AD38E-E75F-4D4C-A583-1FE2F3018CA9}"/>
                  </a:ext>
                </a:extLst>
              </p:cNvPr>
              <p:cNvSpPr/>
              <p:nvPr/>
            </p:nvSpPr>
            <p:spPr>
              <a:xfrm>
                <a:off x="6339098" y="5085978"/>
                <a:ext cx="3720517" cy="451521"/>
              </a:xfrm>
              <a:prstGeom prst="rect">
                <a:avLst/>
              </a:prstGeom>
              <a:no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面向对象编程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6" name="圆角矩形 15">
              <a:extLst>
                <a:ext uri="{FF2B5EF4-FFF2-40B4-BE49-F238E27FC236}">
                  <a16:creationId xmlns:a16="http://schemas.microsoft.com/office/drawing/2014/main" id="{7C4252B2-B440-47A4-AE0C-FFC516C11D16}"/>
                </a:ext>
              </a:extLst>
            </p:cNvPr>
            <p:cNvSpPr/>
            <p:nvPr/>
          </p:nvSpPr>
          <p:spPr>
            <a:xfrm>
              <a:off x="2883242" y="2877241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六</a:t>
              </a:r>
            </a:p>
          </p:txBody>
        </p:sp>
        <p:grpSp>
          <p:nvGrpSpPr>
            <p:cNvPr id="77" name="组合 76">
              <a:extLst>
                <a:ext uri="{FF2B5EF4-FFF2-40B4-BE49-F238E27FC236}">
                  <a16:creationId xmlns:a16="http://schemas.microsoft.com/office/drawing/2014/main" id="{6B19A999-B952-447C-847A-1DCD684D38B6}"/>
                </a:ext>
              </a:extLst>
            </p:cNvPr>
            <p:cNvGrpSpPr/>
            <p:nvPr/>
          </p:nvGrpSpPr>
          <p:grpSpPr>
            <a:xfrm>
              <a:off x="3640643" y="2877241"/>
              <a:ext cx="2658179" cy="383539"/>
              <a:chOff x="6339097" y="1573726"/>
              <a:chExt cx="3744416" cy="511504"/>
            </a:xfrm>
            <a:solidFill>
              <a:srgbClr val="253C8E"/>
            </a:solidFill>
          </p:grpSpPr>
          <p:sp>
            <p:nvSpPr>
              <p:cNvPr id="105" name="圆角矩形 17">
                <a:extLst>
                  <a:ext uri="{FF2B5EF4-FFF2-40B4-BE49-F238E27FC236}">
                    <a16:creationId xmlns:a16="http://schemas.microsoft.com/office/drawing/2014/main" id="{46694998-2A3A-4CBD-923D-E97B965956B3}"/>
                  </a:ext>
                </a:extLst>
              </p:cNvPr>
              <p:cNvSpPr/>
              <p:nvPr/>
            </p:nvSpPr>
            <p:spPr>
              <a:xfrm>
                <a:off x="6339097" y="1573726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6" name="矩形 105">
                <a:extLst>
                  <a:ext uri="{FF2B5EF4-FFF2-40B4-BE49-F238E27FC236}">
                    <a16:creationId xmlns:a16="http://schemas.microsoft.com/office/drawing/2014/main" id="{53858940-583F-49B7-B70C-1F1ACCB8FC75}"/>
                  </a:ext>
                </a:extLst>
              </p:cNvPr>
              <p:cNvSpPr/>
              <p:nvPr/>
            </p:nvSpPr>
            <p:spPr>
              <a:xfrm>
                <a:off x="6339097" y="1614014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异常处理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78" name="圆角矩形 19">
              <a:extLst>
                <a:ext uri="{FF2B5EF4-FFF2-40B4-BE49-F238E27FC236}">
                  <a16:creationId xmlns:a16="http://schemas.microsoft.com/office/drawing/2014/main" id="{E82787B5-1609-41C9-B011-1872E163270C}"/>
                </a:ext>
              </a:extLst>
            </p:cNvPr>
            <p:cNvSpPr/>
            <p:nvPr/>
          </p:nvSpPr>
          <p:spPr>
            <a:xfrm>
              <a:off x="2883242" y="3377087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七</a:t>
              </a:r>
            </a:p>
          </p:txBody>
        </p: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FCFC29F0-5075-4114-8B0D-5A87D3306242}"/>
                </a:ext>
              </a:extLst>
            </p:cNvPr>
            <p:cNvGrpSpPr/>
            <p:nvPr/>
          </p:nvGrpSpPr>
          <p:grpSpPr>
            <a:xfrm>
              <a:off x="3640643" y="3377086"/>
              <a:ext cx="2659549" cy="383539"/>
              <a:chOff x="6315199" y="2410177"/>
              <a:chExt cx="3744416" cy="511504"/>
            </a:xfrm>
            <a:solidFill>
              <a:srgbClr val="253C8E"/>
            </a:solidFill>
          </p:grpSpPr>
          <p:sp>
            <p:nvSpPr>
              <p:cNvPr id="103" name="圆角矩形 21">
                <a:extLst>
                  <a:ext uri="{FF2B5EF4-FFF2-40B4-BE49-F238E27FC236}">
                    <a16:creationId xmlns:a16="http://schemas.microsoft.com/office/drawing/2014/main" id="{DB57F51A-E01A-49F1-B328-92F6F957B0EC}"/>
                  </a:ext>
                </a:extLst>
              </p:cNvPr>
              <p:cNvSpPr/>
              <p:nvPr/>
            </p:nvSpPr>
            <p:spPr>
              <a:xfrm>
                <a:off x="6315199" y="2410177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4" name="矩形 103">
                <a:extLst>
                  <a:ext uri="{FF2B5EF4-FFF2-40B4-BE49-F238E27FC236}">
                    <a16:creationId xmlns:a16="http://schemas.microsoft.com/office/drawing/2014/main" id="{0723B969-0CBD-4F2E-A692-6AA9DC305799}"/>
                  </a:ext>
                </a:extLst>
              </p:cNvPr>
              <p:cNvSpPr/>
              <p:nvPr/>
            </p:nvSpPr>
            <p:spPr>
              <a:xfrm>
                <a:off x="6315199" y="2450466"/>
                <a:ext cx="374441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en-US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Java</a:t>
                </a: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输入输出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0" name="圆角矩形 23">
              <a:extLst>
                <a:ext uri="{FF2B5EF4-FFF2-40B4-BE49-F238E27FC236}">
                  <a16:creationId xmlns:a16="http://schemas.microsoft.com/office/drawing/2014/main" id="{AADA4C23-591C-4AC8-B5BD-6747DE05815B}"/>
                </a:ext>
              </a:extLst>
            </p:cNvPr>
            <p:cNvSpPr/>
            <p:nvPr/>
          </p:nvSpPr>
          <p:spPr>
            <a:xfrm>
              <a:off x="2883242" y="3868172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八</a:t>
              </a:r>
            </a:p>
          </p:txBody>
        </p:sp>
        <p:grpSp>
          <p:nvGrpSpPr>
            <p:cNvPr id="81" name="组合 80">
              <a:extLst>
                <a:ext uri="{FF2B5EF4-FFF2-40B4-BE49-F238E27FC236}">
                  <a16:creationId xmlns:a16="http://schemas.microsoft.com/office/drawing/2014/main" id="{D5735382-55AD-446F-9B2D-E790A9FB2001}"/>
                </a:ext>
              </a:extLst>
            </p:cNvPr>
            <p:cNvGrpSpPr/>
            <p:nvPr/>
          </p:nvGrpSpPr>
          <p:grpSpPr>
            <a:xfrm>
              <a:off x="3639273" y="3868172"/>
              <a:ext cx="2659549" cy="383539"/>
              <a:chOff x="6339097" y="3296031"/>
              <a:chExt cx="3744416" cy="511504"/>
            </a:xfrm>
            <a:solidFill>
              <a:srgbClr val="253C8E"/>
            </a:solidFill>
          </p:grpSpPr>
          <p:sp>
            <p:nvSpPr>
              <p:cNvPr id="101" name="圆角矩形 25">
                <a:extLst>
                  <a:ext uri="{FF2B5EF4-FFF2-40B4-BE49-F238E27FC236}">
                    <a16:creationId xmlns:a16="http://schemas.microsoft.com/office/drawing/2014/main" id="{E1D83A09-3BF7-425D-AA74-0FFFC059FA0D}"/>
                  </a:ext>
                </a:extLst>
              </p:cNvPr>
              <p:cNvSpPr/>
              <p:nvPr/>
            </p:nvSpPr>
            <p:spPr>
              <a:xfrm>
                <a:off x="6339097" y="3296031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2" name="矩形 101">
                <a:extLst>
                  <a:ext uri="{FF2B5EF4-FFF2-40B4-BE49-F238E27FC236}">
                    <a16:creationId xmlns:a16="http://schemas.microsoft.com/office/drawing/2014/main" id="{A96FD181-6F92-4A9B-ACDC-E9178CC0FA75}"/>
                  </a:ext>
                </a:extLst>
              </p:cNvPr>
              <p:cNvSpPr/>
              <p:nvPr/>
            </p:nvSpPr>
            <p:spPr>
              <a:xfrm>
                <a:off x="6339097" y="3336319"/>
                <a:ext cx="3120556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泛型与容器类</a:t>
                </a:r>
                <a:endParaRPr lang="zh-CN" altLang="zh-CN" sz="1600" b="1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sp>
          <p:nvSpPr>
            <p:cNvPr id="82" name="圆角矩形 27">
              <a:extLst>
                <a:ext uri="{FF2B5EF4-FFF2-40B4-BE49-F238E27FC236}">
                  <a16:creationId xmlns:a16="http://schemas.microsoft.com/office/drawing/2014/main" id="{EEEEE3F2-AA7C-4618-BFC0-466B894B2F29}"/>
                </a:ext>
              </a:extLst>
            </p:cNvPr>
            <p:cNvSpPr/>
            <p:nvPr/>
          </p:nvSpPr>
          <p:spPr>
            <a:xfrm>
              <a:off x="2883242" y="4359258"/>
              <a:ext cx="319541" cy="383539"/>
            </a:xfrm>
            <a:prstGeom prst="roundRect">
              <a:avLst/>
            </a:prstGeom>
            <a:solidFill>
              <a:srgbClr val="253C8E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9" tIns="45724" rIns="91449" bIns="45724" anchor="ctr"/>
            <a:lstStyle/>
            <a:p>
              <a:pPr algn="ctr">
                <a:defRPr/>
              </a:pPr>
              <a:r>
                <a:rPr lang="zh-CN" altLang="en-US" sz="2699" dirty="0"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rPr>
                <a:t>九</a:t>
              </a:r>
            </a:p>
          </p:txBody>
        </p:sp>
        <p:grpSp>
          <p:nvGrpSpPr>
            <p:cNvPr id="83" name="组合 82">
              <a:extLst>
                <a:ext uri="{FF2B5EF4-FFF2-40B4-BE49-F238E27FC236}">
                  <a16:creationId xmlns:a16="http://schemas.microsoft.com/office/drawing/2014/main" id="{0EFD3ACD-A400-4D5D-B216-5A3A36892DB8}"/>
                </a:ext>
              </a:extLst>
            </p:cNvPr>
            <p:cNvGrpSpPr/>
            <p:nvPr/>
          </p:nvGrpSpPr>
          <p:grpSpPr>
            <a:xfrm>
              <a:off x="3639273" y="4359258"/>
              <a:ext cx="2659549" cy="383539"/>
              <a:chOff x="6339097" y="4180903"/>
              <a:chExt cx="3744416" cy="511504"/>
            </a:xfrm>
            <a:solidFill>
              <a:srgbClr val="253C8E"/>
            </a:solidFill>
          </p:grpSpPr>
          <p:sp>
            <p:nvSpPr>
              <p:cNvPr id="99" name="圆角矩形 29">
                <a:extLst>
                  <a:ext uri="{FF2B5EF4-FFF2-40B4-BE49-F238E27FC236}">
                    <a16:creationId xmlns:a16="http://schemas.microsoft.com/office/drawing/2014/main" id="{866F90A3-1FA0-4594-B0F5-3CE5909AAC7C}"/>
                  </a:ext>
                </a:extLst>
              </p:cNvPr>
              <p:cNvSpPr/>
              <p:nvPr/>
            </p:nvSpPr>
            <p:spPr>
              <a:xfrm>
                <a:off x="6339097" y="4180903"/>
                <a:ext cx="3744416" cy="511504"/>
              </a:xfrm>
              <a:prstGeom prst="roundRect">
                <a:avLst/>
              </a:prstGeom>
              <a:grpFill/>
              <a:ln>
                <a:noFill/>
              </a:ln>
              <a:effectLst>
                <a:outerShdw blurRad="50800" dist="38100" dir="5400000" algn="t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91449" tIns="45724" rIns="91449" bIns="45724" anchor="ctr"/>
              <a:lstStyle/>
              <a:p>
                <a:pPr>
                  <a:defRPr/>
                </a:pPr>
                <a:endParaRPr lang="zh-CN" altLang="en-US" sz="2699">
                  <a:solidFill>
                    <a:schemeClr val="bg1"/>
                  </a:solidFill>
                  <a:latin typeface="+mj-lt"/>
                  <a:ea typeface="Arial Unicode MS" panose="020B0604020202020204" pitchFamily="34" charset="-122"/>
                  <a:cs typeface="Arial Unicode MS" panose="020B0604020202020204" pitchFamily="34" charset="-122"/>
                </a:endParaRPr>
              </a:p>
            </p:txBody>
          </p:sp>
          <p:sp>
            <p:nvSpPr>
              <p:cNvPr id="100" name="矩形 99">
                <a:extLst>
                  <a:ext uri="{FF2B5EF4-FFF2-40B4-BE49-F238E27FC236}">
                    <a16:creationId xmlns:a16="http://schemas.microsoft.com/office/drawing/2014/main" id="{D5CEF18E-120F-4FDD-87AE-B0BAB4A2E245}"/>
                  </a:ext>
                </a:extLst>
              </p:cNvPr>
              <p:cNvSpPr/>
              <p:nvPr/>
            </p:nvSpPr>
            <p:spPr>
              <a:xfrm>
                <a:off x="6339097" y="4221882"/>
                <a:ext cx="3720518" cy="451521"/>
              </a:xfrm>
              <a:prstGeom prst="rect">
                <a:avLst/>
              </a:prstGeom>
              <a:grpFill/>
            </p:spPr>
            <p:txBody>
              <a:bodyPr wrap="square" lIns="91449" tIns="45724" rIns="91449" bIns="45724">
                <a:spAutoFit/>
              </a:bodyPr>
              <a:lstStyle/>
              <a:p>
                <a:pPr>
                  <a:spcAft>
                    <a:spcPct val="0"/>
                  </a:spcAft>
                  <a:defRPr/>
                </a:pPr>
                <a:r>
                  <a:rPr lang="zh-CN" altLang="en-US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rPr>
                  <a:t>多线程</a:t>
                </a:r>
                <a:endParaRPr lang="zh-CN" altLang="zh-CN" sz="1600" kern="100" dirty="0">
                  <a:solidFill>
                    <a:schemeClr val="bg1"/>
                  </a:solidFill>
                  <a:latin typeface="微软雅黑" pitchFamily="34" charset="-122"/>
                  <a:ea typeface="微软雅黑" pitchFamily="34" charset="-122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84" name="组合 83">
              <a:extLst>
                <a:ext uri="{FF2B5EF4-FFF2-40B4-BE49-F238E27FC236}">
                  <a16:creationId xmlns:a16="http://schemas.microsoft.com/office/drawing/2014/main" id="{CDB754F1-CE41-4783-B8EC-6F782A21041B}"/>
                </a:ext>
              </a:extLst>
            </p:cNvPr>
            <p:cNvGrpSpPr/>
            <p:nvPr/>
          </p:nvGrpSpPr>
          <p:grpSpPr>
            <a:xfrm>
              <a:off x="7092280" y="1086086"/>
              <a:ext cx="1907704" cy="2966897"/>
              <a:chOff x="7092280" y="1117021"/>
              <a:chExt cx="1907704" cy="2966897"/>
            </a:xfrm>
          </p:grpSpPr>
          <p:grpSp>
            <p:nvGrpSpPr>
              <p:cNvPr id="86" name="组合 85">
                <a:extLst>
                  <a:ext uri="{FF2B5EF4-FFF2-40B4-BE49-F238E27FC236}">
                    <a16:creationId xmlns:a16="http://schemas.microsoft.com/office/drawing/2014/main" id="{2E3883EE-816E-40A1-BFF3-F8CF504A62BA}"/>
                  </a:ext>
                </a:extLst>
              </p:cNvPr>
              <p:cNvGrpSpPr/>
              <p:nvPr/>
            </p:nvGrpSpPr>
            <p:grpSpPr>
              <a:xfrm>
                <a:off x="7236296" y="1223894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7" name="圆角矩形 33">
                  <a:extLst>
                    <a:ext uri="{FF2B5EF4-FFF2-40B4-BE49-F238E27FC236}">
                      <a16:creationId xmlns:a16="http://schemas.microsoft.com/office/drawing/2014/main" id="{F50FD976-815A-43CA-A891-981B30855238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253C8E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8" name="矩形 97">
                  <a:extLst>
                    <a:ext uri="{FF2B5EF4-FFF2-40B4-BE49-F238E27FC236}">
                      <a16:creationId xmlns:a16="http://schemas.microsoft.com/office/drawing/2014/main" id="{8B10E16E-6FD0-4D39-8972-6D679F8A8F9A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类与对象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7" name="组合 86">
                <a:extLst>
                  <a:ext uri="{FF2B5EF4-FFF2-40B4-BE49-F238E27FC236}">
                    <a16:creationId xmlns:a16="http://schemas.microsoft.com/office/drawing/2014/main" id="{8431F791-FE45-41B6-AE9C-1132AC23E9E5}"/>
                  </a:ext>
                </a:extLst>
              </p:cNvPr>
              <p:cNvGrpSpPr/>
              <p:nvPr/>
            </p:nvGrpSpPr>
            <p:grpSpPr>
              <a:xfrm>
                <a:off x="7225523" y="1730421"/>
                <a:ext cx="1687949" cy="383539"/>
                <a:chOff x="6339097" y="5057483"/>
                <a:chExt cx="3744416" cy="511504"/>
              </a:xfrm>
              <a:solidFill>
                <a:srgbClr val="253C8E"/>
              </a:solidFill>
            </p:grpSpPr>
            <p:sp>
              <p:nvSpPr>
                <p:cNvPr id="95" name="圆角矩形 33">
                  <a:extLst>
                    <a:ext uri="{FF2B5EF4-FFF2-40B4-BE49-F238E27FC236}">
                      <a16:creationId xmlns:a16="http://schemas.microsoft.com/office/drawing/2014/main" id="{456C3DEF-0C6D-4AD6-8674-83AAB7C2394F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511504"/>
                </a:xfrm>
                <a:prstGeom prst="roundRect">
                  <a:avLst/>
                </a:prstGeom>
                <a:solidFill>
                  <a:srgbClr val="C00000"/>
                </a:solidFill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6" name="矩形 95">
                  <a:extLst>
                    <a:ext uri="{FF2B5EF4-FFF2-40B4-BE49-F238E27FC236}">
                      <a16:creationId xmlns:a16="http://schemas.microsoft.com/office/drawing/2014/main" id="{70C6BD8F-B3B7-4428-9D65-193DCEA8A022}"/>
                    </a:ext>
                  </a:extLst>
                </p:cNvPr>
                <p:cNvSpPr/>
                <p:nvPr/>
              </p:nvSpPr>
              <p:spPr>
                <a:xfrm>
                  <a:off x="6339098" y="5085978"/>
                  <a:ext cx="3720517" cy="451521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类的特性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8" name="组合 87">
                <a:extLst>
                  <a:ext uri="{FF2B5EF4-FFF2-40B4-BE49-F238E27FC236}">
                    <a16:creationId xmlns:a16="http://schemas.microsoft.com/office/drawing/2014/main" id="{2B99A1A4-8B3F-4895-A283-2C8FC6FB87AA}"/>
                  </a:ext>
                </a:extLst>
              </p:cNvPr>
              <p:cNvGrpSpPr/>
              <p:nvPr/>
            </p:nvGrpSpPr>
            <p:grpSpPr>
              <a:xfrm>
                <a:off x="7225523" y="2219264"/>
                <a:ext cx="1677176" cy="584784"/>
                <a:chOff x="6339097" y="5057483"/>
                <a:chExt cx="3744416" cy="808388"/>
              </a:xfrm>
              <a:solidFill>
                <a:srgbClr val="253C8E"/>
              </a:solidFill>
            </p:grpSpPr>
            <p:sp>
              <p:nvSpPr>
                <p:cNvPr id="93" name="圆角矩形 33">
                  <a:extLst>
                    <a:ext uri="{FF2B5EF4-FFF2-40B4-BE49-F238E27FC236}">
                      <a16:creationId xmlns:a16="http://schemas.microsoft.com/office/drawing/2014/main" id="{25B64CA9-8FD8-4A05-93C8-7D00F26A9485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808388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4" name="矩形 93">
                  <a:extLst>
                    <a:ext uri="{FF2B5EF4-FFF2-40B4-BE49-F238E27FC236}">
                      <a16:creationId xmlns:a16="http://schemas.microsoft.com/office/drawing/2014/main" id="{F209344A-AA7D-47C2-B726-8D7884DD3355}"/>
                    </a:ext>
                  </a:extLst>
                </p:cNvPr>
                <p:cNvSpPr/>
                <p:nvPr/>
              </p:nvSpPr>
              <p:spPr>
                <a:xfrm>
                  <a:off x="6339097" y="5085978"/>
                  <a:ext cx="3720518" cy="779893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继承、抽象类、接口和枚举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89" name="组合 88">
                <a:extLst>
                  <a:ext uri="{FF2B5EF4-FFF2-40B4-BE49-F238E27FC236}">
                    <a16:creationId xmlns:a16="http://schemas.microsoft.com/office/drawing/2014/main" id="{8E88ED9C-AF02-43D2-A218-BD57FD4F8369}"/>
                  </a:ext>
                </a:extLst>
              </p:cNvPr>
              <p:cNvGrpSpPr/>
              <p:nvPr/>
            </p:nvGrpSpPr>
            <p:grpSpPr>
              <a:xfrm>
                <a:off x="7224657" y="2905313"/>
                <a:ext cx="1687949" cy="1089389"/>
                <a:chOff x="6339097" y="5057483"/>
                <a:chExt cx="3744416" cy="1261048"/>
              </a:xfrm>
              <a:solidFill>
                <a:srgbClr val="253C8E"/>
              </a:solidFill>
            </p:grpSpPr>
            <p:sp>
              <p:nvSpPr>
                <p:cNvPr id="91" name="圆角矩形 33">
                  <a:extLst>
                    <a:ext uri="{FF2B5EF4-FFF2-40B4-BE49-F238E27FC236}">
                      <a16:creationId xmlns:a16="http://schemas.microsoft.com/office/drawing/2014/main" id="{C9ECD9F8-4759-46F9-B9D3-CC15C877DAB2}"/>
                    </a:ext>
                  </a:extLst>
                </p:cNvPr>
                <p:cNvSpPr/>
                <p:nvPr/>
              </p:nvSpPr>
              <p:spPr>
                <a:xfrm>
                  <a:off x="6339097" y="5057483"/>
                  <a:ext cx="3744416" cy="1232554"/>
                </a:xfrm>
                <a:prstGeom prst="roundRect">
                  <a:avLst/>
                </a:prstGeom>
                <a:grpFill/>
                <a:ln>
                  <a:noFill/>
                </a:ln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91449" tIns="45724" rIns="91449" bIns="45724" anchor="ctr"/>
                <a:lstStyle/>
                <a:p>
                  <a:pPr>
                    <a:defRPr/>
                  </a:pPr>
                  <a:endParaRPr lang="zh-CN" altLang="en-US" sz="2699">
                    <a:solidFill>
                      <a:schemeClr val="bg1"/>
                    </a:solidFill>
                    <a:latin typeface="+mj-lt"/>
                    <a:ea typeface="Arial Unicode MS" panose="020B0604020202020204" pitchFamily="34" charset="-122"/>
                    <a:cs typeface="Arial Unicode MS" panose="020B0604020202020204" pitchFamily="34" charset="-122"/>
                  </a:endParaRPr>
                </a:p>
              </p:txBody>
            </p:sp>
            <p:sp>
              <p:nvSpPr>
                <p:cNvPr id="92" name="矩形 91">
                  <a:extLst>
                    <a:ext uri="{FF2B5EF4-FFF2-40B4-BE49-F238E27FC236}">
                      <a16:creationId xmlns:a16="http://schemas.microsoft.com/office/drawing/2014/main" id="{A2C7DE43-79FE-4A25-A586-A1572B745808}"/>
                    </a:ext>
                  </a:extLst>
                </p:cNvPr>
                <p:cNvSpPr/>
                <p:nvPr/>
              </p:nvSpPr>
              <p:spPr>
                <a:xfrm>
                  <a:off x="6339097" y="5085977"/>
                  <a:ext cx="3720518" cy="1232554"/>
                </a:xfrm>
                <a:prstGeom prst="rect">
                  <a:avLst/>
                </a:prstGeom>
                <a:noFill/>
              </p:spPr>
              <p:txBody>
                <a:bodyPr wrap="square" lIns="91449" tIns="45724" rIns="91449" bIns="45724">
                  <a:spAutoFit/>
                </a:bodyPr>
                <a:lstStyle/>
                <a:p>
                  <a:pPr>
                    <a:spcAft>
                      <a:spcPct val="0"/>
                    </a:spcAft>
                    <a:defRPr/>
                  </a:pP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注解、反射、内部类、匿名内部类与</a:t>
                  </a:r>
                  <a:r>
                    <a:rPr lang="en-US" altLang="zh-CN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Lambda</a:t>
                  </a:r>
                  <a:r>
                    <a:rPr lang="zh-CN" altLang="en-US" sz="1600" b="1" kern="100" dirty="0">
                      <a:solidFill>
                        <a:schemeClr val="bg1"/>
                      </a:solidFill>
                      <a:latin typeface="微软雅黑" pitchFamily="34" charset="-122"/>
                      <a:ea typeface="微软雅黑" pitchFamily="34" charset="-122"/>
                      <a:cs typeface="Times New Roman" panose="02020603050405020304" pitchFamily="18" charset="0"/>
                    </a:rPr>
                    <a:t>表达式</a:t>
                  </a:r>
                  <a:endParaRPr lang="zh-CN" altLang="zh-CN" sz="1600" b="1" kern="100" dirty="0">
                    <a:solidFill>
                      <a:schemeClr val="bg1"/>
                    </a:solidFill>
                    <a:latin typeface="微软雅黑" pitchFamily="34" charset="-122"/>
                    <a:ea typeface="微软雅黑" pitchFamily="34" charset="-122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90" name="矩形 89">
                <a:extLst>
                  <a:ext uri="{FF2B5EF4-FFF2-40B4-BE49-F238E27FC236}">
                    <a16:creationId xmlns:a16="http://schemas.microsoft.com/office/drawing/2014/main" id="{5729C03B-EBEE-4322-A267-4374639265E7}"/>
                  </a:ext>
                </a:extLst>
              </p:cNvPr>
              <p:cNvSpPr/>
              <p:nvPr/>
            </p:nvSpPr>
            <p:spPr>
              <a:xfrm>
                <a:off x="7092280" y="1117021"/>
                <a:ext cx="1907704" cy="296689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85" name="直接箭头连接符 84">
              <a:extLst>
                <a:ext uri="{FF2B5EF4-FFF2-40B4-BE49-F238E27FC236}">
                  <a16:creationId xmlns:a16="http://schemas.microsoft.com/office/drawing/2014/main" id="{6AD611AD-3F88-4948-8F4E-B6B77CC14CA3}"/>
                </a:ext>
              </a:extLst>
            </p:cNvPr>
            <p:cNvCxnSpPr>
              <a:stCxn id="107" idx="3"/>
              <a:endCxn id="90" idx="1"/>
            </p:cNvCxnSpPr>
            <p:nvPr/>
          </p:nvCxnSpPr>
          <p:spPr>
            <a:xfrm flipV="1">
              <a:off x="6298822" y="2569535"/>
              <a:ext cx="793458" cy="25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2376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 advClick="0">
        <p14:prism/>
      </p:transition>
    </mc:Choice>
    <mc:Fallback xmlns="" xmlns:p15="http://schemas.microsoft.com/office/powerpoint/2012/main">
      <p:transition spd="slow" advClick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" presetID="17" presetClass="entr" presetSubtype="1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4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25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A6904906-0C36-46D0-B32A-0E402DEC9A6A}"/>
              </a:ext>
            </a:extLst>
          </p:cNvPr>
          <p:cNvSpPr txBox="1"/>
          <p:nvPr/>
        </p:nvSpPr>
        <p:spPr>
          <a:xfrm>
            <a:off x="124610" y="671339"/>
            <a:ext cx="892899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(Garbage-collection)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语言提供的一种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自动内存回收功能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，可以让程序员减轻许多内存管理的负担，也减少程序员犯错的机会。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当一个对象被创建时，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会为该对象分配一定的内存、调用该对象的构造方法并开始跟踪该对象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。当该对象停止使用时，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JVM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将通过垃圾回收器回收该对象所占用的内存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是如何知道一个对象无用</a:t>
            </a:r>
            <a:r>
              <a:rPr lang="zh-CN" altLang="en-US" sz="2800">
                <a:latin typeface="微软雅黑" panose="020B0503020204020204" pitchFamily="34" charset="-122"/>
                <a:ea typeface="微软雅黑" panose="020B0503020204020204" pitchFamily="34" charset="-122"/>
              </a:rPr>
              <a:t>呢？</a:t>
            </a:r>
            <a:r>
              <a:rPr lang="zh-CN" altLang="en-US" sz="280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标记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清除算法、复制算法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83059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21310" cy="415370"/>
            <a:chOff x="264586" y="255969"/>
            <a:chExt cx="3521310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17200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Java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语言的垃圾回收机制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55160374-0287-4FBB-8155-AB974DC7867D}"/>
              </a:ext>
            </a:extLst>
          </p:cNvPr>
          <p:cNvSpPr txBox="1"/>
          <p:nvPr/>
        </p:nvSpPr>
        <p:spPr>
          <a:xfrm>
            <a:off x="110707" y="699542"/>
            <a:ext cx="8925789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垃圾回收的好处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把程序员从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复杂的内存追踪、检测和释放等工作解放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出来；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它防止了系统内存被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非法释放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，从而使系统更稳定。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垃圾回收的特点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只有当一个对象</a:t>
            </a: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不被任何引用类型的变量使用时，它的内存才可能被垃圾回收器回收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不能通过程序强迫垃圾回收器立即执行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  <a:p>
            <a:pPr marL="742950" lvl="1" indent="-285750">
              <a:buFont typeface="Calibri" panose="020F0502020204030204" pitchFamily="34" charset="0"/>
              <a:buChar char="–"/>
            </a:pP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当垃圾回收器将要释放无用对象的内存时，先调用该对象的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finalize()</a:t>
            </a:r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方法。</a:t>
            </a:r>
          </a:p>
        </p:txBody>
      </p:sp>
    </p:spTree>
    <p:extLst>
      <p:ext uri="{BB962C8B-B14F-4D97-AF65-F5344CB8AC3E}">
        <p14:creationId xmlns:p14="http://schemas.microsoft.com/office/powerpoint/2010/main" val="2837097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5"/>
          <p:cNvSpPr txBox="1"/>
          <p:nvPr/>
        </p:nvSpPr>
        <p:spPr>
          <a:xfrm>
            <a:off x="2940784" y="2389284"/>
            <a:ext cx="326243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800" b="1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谢谢聆听！</a:t>
            </a:r>
          </a:p>
        </p:txBody>
      </p:sp>
      <p:sp>
        <p:nvSpPr>
          <p:cNvPr id="31" name="TextBox 7"/>
          <p:cNvSpPr txBox="1"/>
          <p:nvPr/>
        </p:nvSpPr>
        <p:spPr>
          <a:xfrm>
            <a:off x="6279789" y="4625400"/>
            <a:ext cx="2743059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创新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思考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共享 </a:t>
            </a:r>
            <a:r>
              <a:rPr lang="en-US" altLang="zh-CN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/ </a:t>
            </a:r>
            <a:r>
              <a:rPr lang="zh-CN" altLang="en-US" dirty="0">
                <a:solidFill>
                  <a:srgbClr val="253C8E"/>
                </a:solidFill>
                <a:latin typeface="微软雅黑" pitchFamily="34" charset="-122"/>
                <a:ea typeface="微软雅黑" pitchFamily="34" charset="-122"/>
              </a:rPr>
              <a:t>实践</a:t>
            </a:r>
          </a:p>
        </p:txBody>
      </p:sp>
      <p:cxnSp>
        <p:nvCxnSpPr>
          <p:cNvPr id="9" name="直接连接符 8"/>
          <p:cNvCxnSpPr/>
          <p:nvPr/>
        </p:nvCxnSpPr>
        <p:spPr>
          <a:xfrm>
            <a:off x="990325" y="3214869"/>
            <a:ext cx="7182075" cy="495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D94E60"/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DEC1BB9-18C1-48E2-87E8-A423AA6B92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8230" y="1013498"/>
            <a:ext cx="3087540" cy="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541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 xmlns:p15="http://schemas.microsoft.com/office/powerpoint/2012/main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3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 nodeType="afterGroup">
                            <p:stCondLst>
                              <p:cond delay="1100"/>
                            </p:stCondLst>
                            <p:childTnLst>
                              <p:par>
                                <p:cTn id="1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 nodeType="afterGroup">
                            <p:stCondLst>
                              <p:cond delay="1600"/>
                            </p:stCondLst>
                            <p:childTnLst>
                              <p:par>
                                <p:cTn id="15" presetID="52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1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C -0.37517 0.88508 -0.02552 0.75279 0.0908 0.66613 C 0.20747 0.57948 0.21649 0.50394 0.23177 0.40825 C 0.24705 0.31256 0.22118 0.15964 0.18264 0.09152 C 0.1441 0.02341 0.03802 0 0 0" pathEditMode="relative" ptsTypes="">
                                      <p:cBhvr>
                                        <p:cTn id="18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885875" y="1631454"/>
            <a:ext cx="1697175" cy="1179196"/>
            <a:chOff x="776150" y="1476374"/>
            <a:chExt cx="1697175" cy="1179196"/>
          </a:xfrm>
          <a:solidFill>
            <a:srgbClr val="253C8E"/>
          </a:solidFill>
        </p:grpSpPr>
        <p:grpSp>
          <p:nvGrpSpPr>
            <p:cNvPr id="6" name="组合 5"/>
            <p:cNvGrpSpPr/>
            <p:nvPr/>
          </p:nvGrpSpPr>
          <p:grpSpPr>
            <a:xfrm>
              <a:off x="776150" y="1476374"/>
              <a:ext cx="1697175" cy="1179196"/>
              <a:chOff x="1438274" y="1657351"/>
              <a:chExt cx="1095375" cy="747122"/>
            </a:xfrm>
            <a:grpFill/>
          </p:grpSpPr>
          <p:sp>
            <p:nvSpPr>
              <p:cNvPr id="9" name="任意多边形 8"/>
              <p:cNvSpPr/>
              <p:nvPr/>
            </p:nvSpPr>
            <p:spPr>
              <a:xfrm>
                <a:off x="2314574" y="1724025"/>
                <a:ext cx="219075" cy="600075"/>
              </a:xfrm>
              <a:custGeom>
                <a:avLst/>
                <a:gdLst>
                  <a:gd name="connsiteX0" fmla="*/ 57150 w 171450"/>
                  <a:gd name="connsiteY0" fmla="*/ 66675 h 523875"/>
                  <a:gd name="connsiteX1" fmla="*/ 171450 w 171450"/>
                  <a:gd name="connsiteY1" fmla="*/ 0 h 523875"/>
                  <a:gd name="connsiteX2" fmla="*/ 0 w 171450"/>
                  <a:gd name="connsiteY2" fmla="*/ 523875 h 523875"/>
                  <a:gd name="connsiteX3" fmla="*/ 57150 w 171450"/>
                  <a:gd name="connsiteY3" fmla="*/ 66675 h 5238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1450" h="523875">
                    <a:moveTo>
                      <a:pt x="57150" y="66675"/>
                    </a:moveTo>
                    <a:lnTo>
                      <a:pt x="171450" y="0"/>
                    </a:lnTo>
                    <a:lnTo>
                      <a:pt x="0" y="523875"/>
                    </a:lnTo>
                    <a:lnTo>
                      <a:pt x="57150" y="66675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" name="任意多边形 9"/>
              <p:cNvSpPr/>
              <p:nvPr/>
            </p:nvSpPr>
            <p:spPr>
              <a:xfrm>
                <a:off x="1438274" y="1657351"/>
                <a:ext cx="1000125" cy="647700"/>
              </a:xfrm>
              <a:custGeom>
                <a:avLst/>
                <a:gdLst>
                  <a:gd name="connsiteX0" fmla="*/ 0 w 704850"/>
                  <a:gd name="connsiteY0" fmla="*/ 419100 h 542925"/>
                  <a:gd name="connsiteX1" fmla="*/ 501418 w 704850"/>
                  <a:gd name="connsiteY1" fmla="*/ 223861 h 542925"/>
                  <a:gd name="connsiteX2" fmla="*/ 704850 w 704850"/>
                  <a:gd name="connsiteY2" fmla="*/ 0 h 542925"/>
                  <a:gd name="connsiteX3" fmla="*/ 638175 w 704850"/>
                  <a:gd name="connsiteY3" fmla="*/ 542925 h 542925"/>
                  <a:gd name="connsiteX4" fmla="*/ 0 w 704850"/>
                  <a:gd name="connsiteY4" fmla="*/ 419100 h 542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04850" h="542925">
                    <a:moveTo>
                      <a:pt x="0" y="419100"/>
                    </a:moveTo>
                    <a:lnTo>
                      <a:pt x="501418" y="223861"/>
                    </a:lnTo>
                    <a:lnTo>
                      <a:pt x="704850" y="0"/>
                    </a:lnTo>
                    <a:lnTo>
                      <a:pt x="638175" y="542925"/>
                    </a:lnTo>
                    <a:lnTo>
                      <a:pt x="0" y="41910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任意多边形 10"/>
              <p:cNvSpPr/>
              <p:nvPr/>
            </p:nvSpPr>
            <p:spPr>
              <a:xfrm>
                <a:off x="1447800" y="2152649"/>
                <a:ext cx="904875" cy="251824"/>
              </a:xfrm>
              <a:custGeom>
                <a:avLst/>
                <a:gdLst>
                  <a:gd name="connsiteX0" fmla="*/ 0 w 638175"/>
                  <a:gd name="connsiteY0" fmla="*/ 0 h 227454"/>
                  <a:gd name="connsiteX1" fmla="*/ 503998 w 638175"/>
                  <a:gd name="connsiteY1" fmla="*/ 227454 h 227454"/>
                  <a:gd name="connsiteX2" fmla="*/ 638175 w 638175"/>
                  <a:gd name="connsiteY2" fmla="*/ 133350 h 227454"/>
                  <a:gd name="connsiteX3" fmla="*/ 0 w 638175"/>
                  <a:gd name="connsiteY3" fmla="*/ 0 h 2274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38175" h="227454">
                    <a:moveTo>
                      <a:pt x="0" y="0"/>
                    </a:moveTo>
                    <a:lnTo>
                      <a:pt x="503998" y="227454"/>
                    </a:lnTo>
                    <a:lnTo>
                      <a:pt x="638175" y="133350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8" name="文本框 69"/>
            <p:cNvSpPr txBox="1">
              <a:spLocks noChangeArrowheads="1"/>
            </p:cNvSpPr>
            <p:nvPr/>
          </p:nvSpPr>
          <p:spPr bwMode="auto">
            <a:xfrm>
              <a:off x="1751006" y="1999995"/>
              <a:ext cx="525804" cy="26616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2000" b="1">
                  <a:solidFill>
                    <a:schemeClr val="bg1"/>
                  </a:solidFill>
                  <a:latin typeface="Arial" panose="020B0604020202020204" pitchFamily="34" charset="0"/>
                  <a:ea typeface="微软雅黑" pitchFamily="34" charset="-122"/>
                  <a:cs typeface="Arial" panose="020B0604020202020204" pitchFamily="34" charset="0"/>
                </a:rPr>
                <a:t>06</a:t>
              </a:r>
              <a:endParaRPr lang="zh-CN" altLang="en-US" sz="2000" b="1" dirty="0">
                <a:solidFill>
                  <a:schemeClr val="bg1"/>
                </a:solidFill>
                <a:latin typeface="Arial" panose="020B0604020202020204" pitchFamily="34" charset="0"/>
                <a:ea typeface="微软雅黑" pitchFamily="34" charset="-122"/>
                <a:cs typeface="Arial" panose="020B0604020202020204" pitchFamily="34" charset="0"/>
              </a:endParaRPr>
            </a:p>
          </p:txBody>
        </p:sp>
        <p:sp>
          <p:nvSpPr>
            <p:cNvPr id="7" name="文本框 69"/>
            <p:cNvSpPr txBox="1">
              <a:spLocks noChangeArrowheads="1"/>
            </p:cNvSpPr>
            <p:nvPr/>
          </p:nvSpPr>
          <p:spPr bwMode="auto">
            <a:xfrm>
              <a:off x="1365931" y="2200646"/>
              <a:ext cx="803828" cy="249877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ts val="1200"/>
                </a:lnSpc>
              </a:pPr>
              <a:r>
                <a:rPr lang="en-US" altLang="zh-CN" sz="14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微软雅黑" pitchFamily="34" charset="-122"/>
                  <a:cs typeface="Times New Roman" panose="02020603050405020304" pitchFamily="18" charset="0"/>
                </a:rPr>
                <a:t>Content</a:t>
              </a:r>
              <a:endParaRPr lang="zh-CN" altLang="en-US" sz="1400" b="1" dirty="0">
                <a:solidFill>
                  <a:schemeClr val="bg1"/>
                </a:solidFill>
                <a:latin typeface="Times New Roman" panose="02020603050405020304" pitchFamily="18" charset="0"/>
                <a:ea typeface="微软雅黑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2662063" y="2096269"/>
            <a:ext cx="4605511" cy="742866"/>
            <a:chOff x="2662063" y="2096269"/>
            <a:chExt cx="4605511" cy="742866"/>
          </a:xfrm>
        </p:grpSpPr>
        <p:sp>
          <p:nvSpPr>
            <p:cNvPr id="17" name="圆角矩形 16"/>
            <p:cNvSpPr/>
            <p:nvPr/>
          </p:nvSpPr>
          <p:spPr>
            <a:xfrm rot="169524">
              <a:off x="2870715" y="2159777"/>
              <a:ext cx="4291529" cy="679358"/>
            </a:xfrm>
            <a:custGeom>
              <a:avLst/>
              <a:gdLst>
                <a:gd name="connsiteX0" fmla="*/ 521 w 4291529"/>
                <a:gd name="connsiteY0" fmla="*/ 353597 h 679358"/>
                <a:gd name="connsiteX1" fmla="*/ 390702 w 4291529"/>
                <a:gd name="connsiteY1" fmla="*/ 77107 h 679358"/>
                <a:gd name="connsiteX2" fmla="*/ 4264591 w 4291529"/>
                <a:gd name="connsiteY2" fmla="*/ 0 h 679358"/>
                <a:gd name="connsiteX3" fmla="*/ 4291490 w 4291529"/>
                <a:gd name="connsiteY3" fmla="*/ 616816 h 679358"/>
                <a:gd name="connsiteX4" fmla="*/ 326282 w 4291529"/>
                <a:gd name="connsiteY4" fmla="*/ 679358 h 679358"/>
                <a:gd name="connsiteX5" fmla="*/ 521 w 4291529"/>
                <a:gd name="connsiteY5" fmla="*/ 353597 h 679358"/>
                <a:gd name="connsiteX6" fmla="*/ 0 w 4605511"/>
                <a:gd name="connsiteY6" fmla="*/ 325761 h 651522"/>
                <a:gd name="connsiteX7" fmla="*/ 0 w 4605511"/>
                <a:gd name="connsiteY7" fmla="*/ 325761 h 651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291529" h="679358">
                  <a:moveTo>
                    <a:pt x="521" y="353597"/>
                  </a:moveTo>
                  <a:cubicBezTo>
                    <a:pt x="11258" y="253222"/>
                    <a:pt x="210789" y="77107"/>
                    <a:pt x="390702" y="77107"/>
                  </a:cubicBezTo>
                  <a:lnTo>
                    <a:pt x="4264591" y="0"/>
                  </a:lnTo>
                  <a:cubicBezTo>
                    <a:pt x="4247314" y="127637"/>
                    <a:pt x="4293063" y="485830"/>
                    <a:pt x="4291490" y="616816"/>
                  </a:cubicBezTo>
                  <a:lnTo>
                    <a:pt x="326282" y="679358"/>
                  </a:lnTo>
                  <a:cubicBezTo>
                    <a:pt x="146369" y="679358"/>
                    <a:pt x="-10216" y="453972"/>
                    <a:pt x="521" y="353597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>
                    <a:lumMod val="50000"/>
                  </a:schemeClr>
                </a:gs>
                <a:gs pos="100000">
                  <a:schemeClr val="bg1">
                    <a:alpha val="0"/>
                  </a:schemeClr>
                </a:gs>
              </a:gsLst>
              <a:lin ang="0" scaled="1"/>
            </a:gra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3" name="圆角矩形 12"/>
            <p:cNvSpPr/>
            <p:nvPr/>
          </p:nvSpPr>
          <p:spPr>
            <a:xfrm>
              <a:off x="2662063" y="2096269"/>
              <a:ext cx="4605511" cy="651522"/>
            </a:xfrm>
            <a:prstGeom prst="roundRect">
              <a:avLst>
                <a:gd name="adj" fmla="val 50000"/>
              </a:avLst>
            </a:prstGeom>
            <a:solidFill>
              <a:srgbClr val="F7F7F7"/>
            </a:solidFill>
            <a:ln>
              <a:noFill/>
            </a:ln>
            <a:effectLst>
              <a:innerShdw dist="12700" dir="19800000">
                <a:schemeClr val="bg1">
                  <a:lumMod val="85000"/>
                  <a:alpha val="80000"/>
                </a:scheme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ct val="0"/>
                </a:spcBef>
                <a:spcAft>
                  <a:spcPct val="0"/>
                </a:spcAft>
              </a:pPr>
              <a:endParaRPr lang="zh-CN" altLang="en-US"/>
            </a:p>
          </p:txBody>
        </p:sp>
        <p:sp>
          <p:nvSpPr>
            <p:cNvPr id="15" name="文本框 14"/>
            <p:cNvSpPr txBox="1">
              <a:spLocks noChangeArrowheads="1"/>
            </p:cNvSpPr>
            <p:nvPr/>
          </p:nvSpPr>
          <p:spPr bwMode="auto">
            <a:xfrm>
              <a:off x="2833414" y="2221183"/>
              <a:ext cx="1781257" cy="4001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Calibri" panose="020F050202020403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Java</a:t>
              </a:r>
              <a:r>
                <a:rPr lang="zh-CN" altLang="en-US" sz="2000" b="1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类</a:t>
              </a:r>
              <a:r>
                <a:rPr lang="zh-CN" altLang="en-US" sz="2000" b="1" dirty="0">
                  <a:solidFill>
                    <a:srgbClr val="253C8E"/>
                  </a:solidFill>
                  <a:latin typeface="Arial" panose="020B0604020202020204" pitchFamily="34" charset="0"/>
                  <a:ea typeface="Arial Unicode MS" panose="020B0604020202020204" pitchFamily="34" charset="-122"/>
                  <a:cs typeface="Arial" panose="020B0604020202020204" pitchFamily="34" charset="0"/>
                </a:rPr>
                <a:t>的特性</a:t>
              </a:r>
              <a:endParaRPr lang="en-US" altLang="zh-CN" sz="2000" b="1" dirty="0">
                <a:solidFill>
                  <a:srgbClr val="253C8E"/>
                </a:solidFill>
                <a:latin typeface="Arial" panose="020B0604020202020204" pitchFamily="34" charset="0"/>
                <a:ea typeface="Arial Unicode MS" panose="020B0604020202020204" pitchFamily="34" charset="-122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570150"/>
      </p:ext>
    </p:extLst>
  </p:cSld>
  <p:clrMapOvr>
    <a:masterClrMapping/>
  </p:clrMapOvr>
  <p:transition spd="slow" advClick="0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7" presetClass="entr" presetSubtype="10" fill="hold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665994" cy="415370"/>
            <a:chOff x="264586" y="255969"/>
            <a:chExt cx="1665994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261884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理解封装</a:t>
              </a:r>
            </a:p>
          </p:txBody>
        </p:sp>
      </p:grpSp>
      <p:sp>
        <p:nvSpPr>
          <p:cNvPr id="13" name="Rectangle 4">
            <a:extLst>
              <a:ext uri="{FF2B5EF4-FFF2-40B4-BE49-F238E27FC236}">
                <a16:creationId xmlns:a16="http://schemas.microsoft.com/office/drawing/2014/main" id="{1D4FA04A-856C-418E-9B30-2CD4D704600B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2056"/>
            <a:ext cx="8928992" cy="4387966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封装是面向对象的三大特征之一</a:t>
            </a:r>
          </a:p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封装包含两方面含义：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合理隐藏</a:t>
            </a: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合理暴露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eaLnBrk="1" hangingPunct="1"/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实现封装的方法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eaLnBrk="1" hangingPunct="1"/>
            <a:r>
              <a:rPr lang="zh-CN" altLang="en-US" sz="2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访问控制符：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public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private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protected</a:t>
            </a:r>
            <a:r>
              <a:rPr lang="zh-CN" altLang="en-US" sz="24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、默认访问权限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48C3207-20B8-4587-B327-58A74A621B56}"/>
              </a:ext>
            </a:extLst>
          </p:cNvPr>
          <p:cNvSpPr txBox="1"/>
          <p:nvPr/>
        </p:nvSpPr>
        <p:spPr>
          <a:xfrm>
            <a:off x="2440910" y="1842088"/>
            <a:ext cx="4852610" cy="5232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该暴露的暴露，该隐藏的隐藏</a:t>
            </a:r>
          </a:p>
        </p:txBody>
      </p:sp>
      <p:sp>
        <p:nvSpPr>
          <p:cNvPr id="4" name="右大括号 3">
            <a:extLst>
              <a:ext uri="{FF2B5EF4-FFF2-40B4-BE49-F238E27FC236}">
                <a16:creationId xmlns:a16="http://schemas.microsoft.com/office/drawing/2014/main" id="{9952E7F2-7CE0-40A1-9BB2-D75F1B54CE71}"/>
              </a:ext>
            </a:extLst>
          </p:cNvPr>
          <p:cNvSpPr/>
          <p:nvPr/>
        </p:nvSpPr>
        <p:spPr>
          <a:xfrm>
            <a:off x="2195736" y="1707654"/>
            <a:ext cx="216024" cy="792088"/>
          </a:xfrm>
          <a:prstGeom prst="rightBrace">
            <a:avLst/>
          </a:prstGeom>
          <a:ln>
            <a:solidFill>
              <a:srgbClr val="E7242D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8751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551125" cy="415370"/>
            <a:chOff x="264586" y="255969"/>
            <a:chExt cx="3551125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3147015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类成员的访问控制符权限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8178614-9F24-471A-A4B9-F25C43EE66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1640" y="874917"/>
            <a:ext cx="6601561" cy="33936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2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012516" cy="415370"/>
            <a:chOff x="264586" y="255969"/>
            <a:chExt cx="3012516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608406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类的</a:t>
              </a:r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访问控制符权限</a:t>
              </a:r>
            </a:p>
          </p:txBody>
        </p:sp>
      </p:grpSp>
      <p:sp>
        <p:nvSpPr>
          <p:cNvPr id="15" name="Rectangle 4">
            <a:extLst>
              <a:ext uri="{FF2B5EF4-FFF2-40B4-BE49-F238E27FC236}">
                <a16:creationId xmlns:a16="http://schemas.microsoft.com/office/drawing/2014/main" id="{CA380D01-A674-4B8D-AC51-87B4045A4B7F}"/>
              </a:ext>
            </a:extLst>
          </p:cNvPr>
          <p:cNvSpPr txBox="1">
            <a:spLocks noChangeArrowheads="1"/>
          </p:cNvSpPr>
          <p:nvPr/>
        </p:nvSpPr>
        <p:spPr>
          <a:xfrm>
            <a:off x="107504" y="638645"/>
            <a:ext cx="8928992" cy="4381377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buNone/>
            </a:pPr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3224532-8173-4046-9680-F62FA17B91E6}"/>
              </a:ext>
            </a:extLst>
          </p:cNvPr>
          <p:cNvSpPr txBox="1"/>
          <p:nvPr/>
        </p:nvSpPr>
        <p:spPr>
          <a:xfrm>
            <a:off x="107504" y="891885"/>
            <a:ext cx="8928992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类的访问控制符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public</a:t>
            </a:r>
          </a:p>
          <a:p>
            <a:pPr marL="914400" lvl="1" indent="-457200">
              <a:buFont typeface="微软雅黑" panose="020B0503020204020204" pitchFamily="34" charset="-122"/>
              <a:buChar char="–"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默认访问权限</a:t>
            </a:r>
          </a:p>
        </p:txBody>
      </p:sp>
    </p:spTree>
    <p:extLst>
      <p:ext uri="{BB962C8B-B14F-4D97-AF65-F5344CB8AC3E}">
        <p14:creationId xmlns:p14="http://schemas.microsoft.com/office/powerpoint/2010/main" val="581801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封装的实例</a:t>
              </a:r>
              <a:endParaRPr lang="en-US" altLang="zh-CN" sz="2099" dirty="0">
                <a:solidFill>
                  <a:srgbClr val="253C8E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5EE3DD21-892F-4F01-8B2B-3752BA577AEB}"/>
              </a:ext>
            </a:extLst>
          </p:cNvPr>
          <p:cNvSpPr txBox="1"/>
          <p:nvPr/>
        </p:nvSpPr>
        <p:spPr>
          <a:xfrm>
            <a:off x="100253" y="1563638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/CylinderApp.java</a:t>
            </a:r>
          </a:p>
        </p:txBody>
      </p:sp>
      <p:sp>
        <p:nvSpPr>
          <p:cNvPr id="4" name="文本框 2">
            <a:extLst>
              <a:ext uri="{FF2B5EF4-FFF2-40B4-BE49-F238E27FC236}">
                <a16:creationId xmlns:a16="http://schemas.microsoft.com/office/drawing/2014/main" id="{52266AB2-46B6-428A-9C63-A837B29E6735}"/>
              </a:ext>
            </a:extLst>
          </p:cNvPr>
          <p:cNvSpPr txBox="1"/>
          <p:nvPr/>
        </p:nvSpPr>
        <p:spPr>
          <a:xfrm>
            <a:off x="103701" y="3421967"/>
            <a:ext cx="8928992" cy="5232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/PublicMethod.java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99D1A80-51BA-4255-B2D9-4D53B30919CF}"/>
              </a:ext>
            </a:extLst>
          </p:cNvPr>
          <p:cNvSpPr txBox="1"/>
          <p:nvPr/>
        </p:nvSpPr>
        <p:spPr>
          <a:xfrm>
            <a:off x="100253" y="1226013"/>
            <a:ext cx="1569660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访问私有成员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B3A3B19-6895-4929-B551-5487A90F3CA1}"/>
              </a:ext>
            </a:extLst>
          </p:cNvPr>
          <p:cNvSpPr txBox="1"/>
          <p:nvPr/>
        </p:nvSpPr>
        <p:spPr>
          <a:xfrm>
            <a:off x="113437" y="3056953"/>
            <a:ext cx="1800493" cy="369332"/>
          </a:xfrm>
          <a:prstGeom prst="rect">
            <a:avLst/>
          </a:prstGeom>
          <a:solidFill>
            <a:srgbClr val="846700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chemeClr val="bg1"/>
                </a:solidFill>
              </a:rPr>
              <a:t>访问公有有成员</a:t>
            </a:r>
          </a:p>
        </p:txBody>
      </p:sp>
    </p:spTree>
    <p:extLst>
      <p:ext uri="{BB962C8B-B14F-4D97-AF65-F5344CB8AC3E}">
        <p14:creationId xmlns:p14="http://schemas.microsoft.com/office/powerpoint/2010/main" val="2977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 xmlns:p15="http://schemas.microsoft.com/office/powerpoint/2012/main">
      <p:transition spd="slow" advClick="0">
        <p:blinds dir="vert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1935298" cy="415370"/>
            <a:chOff x="264586" y="255969"/>
            <a:chExt cx="1935298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1531188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方法的重载</a:t>
              </a:r>
            </a:p>
          </p:txBody>
        </p:sp>
      </p:grpSp>
      <p:sp>
        <p:nvSpPr>
          <p:cNvPr id="15" name="Rectangle 6">
            <a:extLst>
              <a:ext uri="{FF2B5EF4-FFF2-40B4-BE49-F238E27FC236}">
                <a16:creationId xmlns:a16="http://schemas.microsoft.com/office/drawing/2014/main" id="{E9E8EC42-06E2-4ECC-9A9F-A69455D41DCA}"/>
              </a:ext>
            </a:extLst>
          </p:cNvPr>
          <p:cNvSpPr txBox="1">
            <a:spLocks noChangeArrowheads="1"/>
          </p:cNvSpPr>
          <p:nvPr/>
        </p:nvSpPr>
        <p:spPr>
          <a:xfrm>
            <a:off x="119450" y="610500"/>
            <a:ext cx="8917046" cy="4409522"/>
          </a:xfrm>
          <a:prstGeom prst="rect">
            <a:avLst/>
          </a:prstGeom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hangingPunct="1"/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方法重载（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Overload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 indent="-342900"/>
            <a:r>
              <a:rPr lang="en-US" altLang="zh-CN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Java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允许在一个类里定义多个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同名方法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，只要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形参列表不同（参数个数不同、参数个数相同但类型不同、参数的顺序不同）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即可</a:t>
            </a:r>
          </a:p>
          <a:p>
            <a:pPr lvl="1" indent="-342900"/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判断方法重载，</a:t>
            </a:r>
            <a:r>
              <a:rPr lang="zh-CN" altLang="en-US" sz="20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只能根据形参列表，与变量名和返回值类型无关</a:t>
            </a:r>
            <a:endParaRPr lang="en-US" altLang="zh-CN" sz="20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B0B36704-58D4-41B6-8819-F125062E0255}"/>
              </a:ext>
            </a:extLst>
          </p:cNvPr>
          <p:cNvSpPr txBox="1"/>
          <p:nvPr/>
        </p:nvSpPr>
        <p:spPr>
          <a:xfrm>
            <a:off x="107504" y="3435846"/>
            <a:ext cx="8928992" cy="52322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40000"/>
                <a:lumOff val="6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demo/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classdetails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en-US" altLang="zh-CN" sz="28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src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/Person.java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EB4D7321-6E3C-43BC-A444-DAD3C24FE390}"/>
              </a:ext>
            </a:extLst>
          </p:cNvPr>
          <p:cNvSpPr txBox="1"/>
          <p:nvPr/>
        </p:nvSpPr>
        <p:spPr>
          <a:xfrm>
            <a:off x="107504" y="3098221"/>
            <a:ext cx="1338828" cy="369332"/>
          </a:xfrm>
          <a:prstGeom prst="rect">
            <a:avLst/>
          </a:prstGeom>
          <a:solidFill>
            <a:srgbClr val="FFEA9C"/>
          </a:solidFill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方法的重载</a:t>
            </a:r>
          </a:p>
        </p:txBody>
      </p:sp>
    </p:spTree>
    <p:extLst>
      <p:ext uri="{BB962C8B-B14F-4D97-AF65-F5344CB8AC3E}">
        <p14:creationId xmlns:p14="http://schemas.microsoft.com/office/powerpoint/2010/main" val="2261521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:p15="http://schemas.microsoft.com/office/powerpoint/2012/main" xmlns="">
      <p:transition spd="slow" advClick="0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107504" y="123478"/>
            <a:ext cx="8928992" cy="4896544"/>
          </a:xfrm>
          <a:prstGeom prst="rect">
            <a:avLst/>
          </a:prstGeom>
          <a:noFill/>
          <a:ln>
            <a:solidFill>
              <a:srgbClr val="253C8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905773CA-A78A-4C08-9AC2-FFA830C1D95D}"/>
              </a:ext>
            </a:extLst>
          </p:cNvPr>
          <p:cNvGrpSpPr/>
          <p:nvPr/>
        </p:nvGrpSpPr>
        <p:grpSpPr>
          <a:xfrm>
            <a:off x="264586" y="255969"/>
            <a:ext cx="3336323" cy="415370"/>
            <a:chOff x="264586" y="255969"/>
            <a:chExt cx="3336323" cy="415370"/>
          </a:xfrm>
        </p:grpSpPr>
        <p:grpSp>
          <p:nvGrpSpPr>
            <p:cNvPr id="8" name="组合 11">
              <a:extLst>
                <a:ext uri="{FF2B5EF4-FFF2-40B4-BE49-F238E27FC236}">
                  <a16:creationId xmlns:a16="http://schemas.microsoft.com/office/drawing/2014/main" id="{8E0DB7D6-E787-4DE5-8F66-87F63391B656}"/>
                </a:ext>
              </a:extLst>
            </p:cNvPr>
            <p:cNvGrpSpPr/>
            <p:nvPr/>
          </p:nvGrpSpPr>
          <p:grpSpPr>
            <a:xfrm>
              <a:off x="264586" y="344024"/>
              <a:ext cx="369008" cy="239261"/>
              <a:chOff x="3017520" y="601990"/>
              <a:chExt cx="491490" cy="414010"/>
            </a:xfrm>
            <a:solidFill>
              <a:srgbClr val="253C8E"/>
            </a:solidFill>
          </p:grpSpPr>
          <p:sp>
            <p:nvSpPr>
              <p:cNvPr id="9" name="燕尾形 42">
                <a:extLst>
                  <a:ext uri="{FF2B5EF4-FFF2-40B4-BE49-F238E27FC236}">
                    <a16:creationId xmlns:a16="http://schemas.microsoft.com/office/drawing/2014/main" id="{E287A70D-FC83-4168-A2A7-58AA4B2DACF8}"/>
                  </a:ext>
                </a:extLst>
              </p:cNvPr>
              <p:cNvSpPr/>
              <p:nvPr/>
            </p:nvSpPr>
            <p:spPr>
              <a:xfrm>
                <a:off x="3017520" y="601990"/>
                <a:ext cx="198181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燕尾形 43">
                <a:extLst>
                  <a:ext uri="{FF2B5EF4-FFF2-40B4-BE49-F238E27FC236}">
                    <a16:creationId xmlns:a16="http://schemas.microsoft.com/office/drawing/2014/main" id="{18B8E8BB-59D0-45B9-98C5-57EFCB7EF9F9}"/>
                  </a:ext>
                </a:extLst>
              </p:cNvPr>
              <p:cNvSpPr/>
              <p:nvPr/>
            </p:nvSpPr>
            <p:spPr>
              <a:xfrm>
                <a:off x="3164967" y="601990"/>
                <a:ext cx="196596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燕尾形 44">
                <a:extLst>
                  <a:ext uri="{FF2B5EF4-FFF2-40B4-BE49-F238E27FC236}">
                    <a16:creationId xmlns:a16="http://schemas.microsoft.com/office/drawing/2014/main" id="{A5FE0AC5-0014-4B20-853F-F6883F49A13A}"/>
                  </a:ext>
                </a:extLst>
              </p:cNvPr>
              <p:cNvSpPr/>
              <p:nvPr/>
            </p:nvSpPr>
            <p:spPr>
              <a:xfrm>
                <a:off x="3310828" y="601990"/>
                <a:ext cx="198182" cy="414010"/>
              </a:xfrm>
              <a:prstGeom prst="chevron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zh-CN" altLang="en-US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文本框 5">
              <a:extLst>
                <a:ext uri="{FF2B5EF4-FFF2-40B4-BE49-F238E27FC236}">
                  <a16:creationId xmlns:a16="http://schemas.microsoft.com/office/drawing/2014/main" id="{FBAB8972-87CC-4170-AA59-C469F5151BA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8696" y="255969"/>
              <a:ext cx="2932213" cy="415370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构造方法 </a:t>
              </a:r>
              <a:r>
                <a:rPr lang="en-US" altLang="zh-CN" sz="2099" dirty="0">
                  <a:solidFill>
                    <a:srgbClr val="253C8E"/>
                  </a:solidFill>
                  <a:latin typeface="微软雅黑 Light" panose="020B0502040204020203" pitchFamily="34" charset="-122"/>
                  <a:ea typeface="微软雅黑 Light" panose="020B0502040204020203" pitchFamily="34" charset="-122"/>
                </a:rPr>
                <a:t>(Constructor)</a:t>
              </a:r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B22E8105-037A-4A65-8132-A3A980BF8938}"/>
              </a:ext>
            </a:extLst>
          </p:cNvPr>
          <p:cNvSpPr txBox="1"/>
          <p:nvPr/>
        </p:nvSpPr>
        <p:spPr>
          <a:xfrm>
            <a:off x="111600" y="583285"/>
            <a:ext cx="8928992" cy="49182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没有返回值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，也不能有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void</a:t>
            </a: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构造方法一般不能由编程人员显式地直接调用，而是用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new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操作符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来调用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构造函数中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包含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引用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可带参数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，当形参与属性同名时，用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区分</a:t>
            </a: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构造方法可以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重载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用 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this </a:t>
            </a:r>
            <a:r>
              <a:rPr lang="zh-CN" altLang="en-US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关键字可以在一个构造方法中调用另外一个构造方法，且</a:t>
            </a:r>
            <a:r>
              <a:rPr lang="en-US" altLang="zh-CN" sz="28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this(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形参列表</a:t>
            </a:r>
            <a:r>
              <a:rPr lang="en-US" altLang="zh-CN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 </a:t>
            </a:r>
            <a:r>
              <a:rPr lang="zh-CN" altLang="en-US" sz="28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必须放在第一行</a:t>
            </a:r>
            <a:endParaRPr lang="en-US" altLang="zh-CN" sz="28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 eaLnBrk="1" hangingPunct="1">
              <a:spcBef>
                <a:spcPct val="200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/>
            </a:pPr>
            <a:endParaRPr lang="en-US" altLang="zh-CN" sz="28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69227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>
        <p:blinds dir="vert"/>
      </p:transition>
    </mc:Choice>
    <mc:Fallback xmlns="">
      <p:transition spd="slow" advClick="0">
        <p:blinds dir="vert"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2.0.50727.5485"/>
  <p:tag name="AS_OS" val="Microsoft Windows NT 6.1.7601 Service Pack 1"/>
  <p:tag name="AS_RELEASE_DATE" val="2018.04.09"/>
  <p:tag name="AS_TITLE" val="Aspose.Slides for .NET 2.0"/>
  <p:tag name="AS_VERSION" val="18.4"/>
  <p:tag name="ISPRING_PRESENTATION_TITLE" val="135"/>
</p:tagLst>
</file>

<file path=ppt/theme/theme1.xml><?xml version="1.0" encoding="utf-8"?>
<a:theme xmlns:a="http://schemas.openxmlformats.org/drawingml/2006/main" name="Office 主题​​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11748</TotalTime>
  <Words>1250</Words>
  <Application>Microsoft Office PowerPoint</Application>
  <PresentationFormat>全屏显示(16:9)</PresentationFormat>
  <Paragraphs>177</Paragraphs>
  <Slides>22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微软雅黑</vt:lpstr>
      <vt:lpstr>微软雅黑 Light</vt:lpstr>
      <vt:lpstr>Arial</vt:lpstr>
      <vt:lpstr>Calibri</vt:lpstr>
      <vt:lpstr>Consolas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>风云办公</Manager>
  <Company>上海剑姬网络科技有限公司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风云办公PPT模板</dc:title>
  <dc:creator>风云办公</dc:creator>
  <cp:keywords>风云办公</cp:keywords>
  <dc:description>风云办公 http://www.ppt118.com</dc:description>
  <cp:lastModifiedBy>pdcxs</cp:lastModifiedBy>
  <cp:revision>3271</cp:revision>
  <dcterms:created xsi:type="dcterms:W3CDTF">2014-07-30T04:54:51Z</dcterms:created>
  <dcterms:modified xsi:type="dcterms:W3CDTF">2024-03-13T04:23:23Z</dcterms:modified>
</cp:coreProperties>
</file>