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8" r:id="rId2"/>
    <p:sldId id="297" r:id="rId3"/>
    <p:sldId id="287" r:id="rId4"/>
    <p:sldId id="309" r:id="rId5"/>
    <p:sldId id="310" r:id="rId6"/>
    <p:sldId id="339" r:id="rId7"/>
    <p:sldId id="313" r:id="rId8"/>
    <p:sldId id="314" r:id="rId9"/>
    <p:sldId id="315" r:id="rId10"/>
    <p:sldId id="333" r:id="rId11"/>
    <p:sldId id="334" r:id="rId12"/>
    <p:sldId id="319" r:id="rId13"/>
    <p:sldId id="320" r:id="rId14"/>
    <p:sldId id="335" r:id="rId15"/>
    <p:sldId id="322" r:id="rId16"/>
    <p:sldId id="323" r:id="rId17"/>
    <p:sldId id="324" r:id="rId18"/>
    <p:sldId id="330" r:id="rId19"/>
    <p:sldId id="316" r:id="rId20"/>
    <p:sldId id="336" r:id="rId21"/>
    <p:sldId id="337" r:id="rId22"/>
    <p:sldId id="325" r:id="rId23"/>
    <p:sldId id="332" r:id="rId24"/>
    <p:sldId id="295" r:id="rId25"/>
  </p:sldIdLst>
  <p:sldSz cx="9144000" cy="5143500" type="screen16x9"/>
  <p:notesSz cx="6858000" cy="9144000"/>
  <p:custDataLst>
    <p:tags r:id="rId27"/>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9C"/>
    <a:srgbClr val="846700"/>
    <a:srgbClr val="253C8E"/>
    <a:srgbClr val="0066FF"/>
    <a:srgbClr val="D94E60"/>
    <a:srgbClr val="E7242D"/>
    <a:srgbClr val="E78D98"/>
    <a:srgbClr val="A51E2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24E5E-FE6E-4732-9C4A-D738238F2A72}" v="6" dt="2024-02-28T07:09:05.454"/>
    <p1510:client id="{7055DCD8-195B-4761-8910-F9F4E1ABBC7C}" v="2" dt="2024-02-28T07:06:32.155"/>
    <p1510:client id="{8215D2BC-E78C-4ADB-B90A-B16FCAD94CF5}" v="1" dt="2024-02-28T05:40:30.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774" autoAdjust="0"/>
  </p:normalViewPr>
  <p:slideViewPr>
    <p:cSldViewPr>
      <p:cViewPr varScale="1">
        <p:scale>
          <a:sx n="100" d="100"/>
          <a:sy n="100" d="100"/>
        </p:scale>
        <p:origin x="5222" y="72"/>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7055DCD8-195B-4761-8910-F9F4E1ABBC7C}"/>
    <pc:docChg chg="custSel addSld modSld">
      <pc:chgData name="pdcxs" userId="f53f700a-6709-4045-8975-3edaa594be1c" providerId="ADAL" clId="{7055DCD8-195B-4761-8910-F9F4E1ABBC7C}" dt="2024-02-28T07:07:17.982" v="362" actId="20577"/>
      <pc:docMkLst>
        <pc:docMk/>
      </pc:docMkLst>
      <pc:sldChg chg="modSp mod">
        <pc:chgData name="pdcxs" userId="f53f700a-6709-4045-8975-3edaa594be1c" providerId="ADAL" clId="{7055DCD8-195B-4761-8910-F9F4E1ABBC7C}" dt="2024-02-28T07:07:17.982" v="362" actId="20577"/>
        <pc:sldMkLst>
          <pc:docMk/>
          <pc:sldMk cId="898089864" sldId="330"/>
        </pc:sldMkLst>
        <pc:spChg chg="mod">
          <ac:chgData name="pdcxs" userId="f53f700a-6709-4045-8975-3edaa594be1c" providerId="ADAL" clId="{7055DCD8-195B-4761-8910-F9F4E1ABBC7C}" dt="2024-02-28T07:03:46.157" v="41" actId="20577"/>
          <ac:spMkLst>
            <pc:docMk/>
            <pc:sldMk cId="898089864" sldId="330"/>
            <ac:spMk id="3" creationId="{424618DB-F642-4BF3-9463-4BE3C54FB56C}"/>
          </ac:spMkLst>
        </pc:spChg>
        <pc:spChg chg="mod">
          <ac:chgData name="pdcxs" userId="f53f700a-6709-4045-8975-3edaa594be1c" providerId="ADAL" clId="{7055DCD8-195B-4761-8910-F9F4E1ABBC7C}" dt="2024-02-28T07:07:17.982" v="362" actId="20577"/>
          <ac:spMkLst>
            <pc:docMk/>
            <pc:sldMk cId="898089864" sldId="330"/>
            <ac:spMk id="7" creationId="{723BB7D7-6EDC-4D77-83E1-9FA223F0B8E6}"/>
          </ac:spMkLst>
        </pc:spChg>
        <pc:spChg chg="mod">
          <ac:chgData name="pdcxs" userId="f53f700a-6709-4045-8975-3edaa594be1c" providerId="ADAL" clId="{7055DCD8-195B-4761-8910-F9F4E1ABBC7C}" dt="2024-02-28T07:04:21.836" v="100" actId="20577"/>
          <ac:spMkLst>
            <pc:docMk/>
            <pc:sldMk cId="898089864" sldId="330"/>
            <ac:spMk id="23" creationId="{6982B1B5-9E17-4561-992F-A896B3C8F0E5}"/>
          </ac:spMkLst>
        </pc:spChg>
      </pc:sldChg>
      <pc:sldChg chg="modSp mod">
        <pc:chgData name="pdcxs" userId="f53f700a-6709-4045-8975-3edaa594be1c" providerId="ADAL" clId="{7055DCD8-195B-4761-8910-F9F4E1ABBC7C}" dt="2024-02-28T07:06:17.572" v="313" actId="20577"/>
        <pc:sldMkLst>
          <pc:docMk/>
          <pc:sldMk cId="3669361931" sldId="332"/>
        </pc:sldMkLst>
        <pc:spChg chg="mod">
          <ac:chgData name="pdcxs" userId="f53f700a-6709-4045-8975-3edaa594be1c" providerId="ADAL" clId="{7055DCD8-195B-4761-8910-F9F4E1ABBC7C}" dt="2024-02-28T07:06:17.572" v="313" actId="20577"/>
          <ac:spMkLst>
            <pc:docMk/>
            <pc:sldMk cId="3669361931" sldId="332"/>
            <ac:spMk id="3" creationId="{760DBD57-F507-4081-9B0E-2D2C770726D6}"/>
          </ac:spMkLst>
        </pc:spChg>
      </pc:sldChg>
      <pc:sldChg chg="modSp mod">
        <pc:chgData name="pdcxs" userId="f53f700a-6709-4045-8975-3edaa594be1c" providerId="ADAL" clId="{7055DCD8-195B-4761-8910-F9F4E1ABBC7C}" dt="2024-02-28T07:05:20.210" v="208" actId="20577"/>
        <pc:sldMkLst>
          <pc:docMk/>
          <pc:sldMk cId="3509106168" sldId="336"/>
        </pc:sldMkLst>
        <pc:spChg chg="mod">
          <ac:chgData name="pdcxs" userId="f53f700a-6709-4045-8975-3edaa594be1c" providerId="ADAL" clId="{7055DCD8-195B-4761-8910-F9F4E1ABBC7C}" dt="2024-02-28T07:04:45.799" v="131" actId="20577"/>
          <ac:spMkLst>
            <pc:docMk/>
            <pc:sldMk cId="3509106168" sldId="336"/>
            <ac:spMk id="3" creationId="{4B1BEBAC-1AC8-4955-832D-276AFA3DD716}"/>
          </ac:spMkLst>
        </pc:spChg>
        <pc:spChg chg="mod">
          <ac:chgData name="pdcxs" userId="f53f700a-6709-4045-8975-3edaa594be1c" providerId="ADAL" clId="{7055DCD8-195B-4761-8910-F9F4E1ABBC7C}" dt="2024-02-28T07:05:02.175" v="171" actId="20577"/>
          <ac:spMkLst>
            <pc:docMk/>
            <pc:sldMk cId="3509106168" sldId="336"/>
            <ac:spMk id="13" creationId="{8B1EDC78-375F-471B-9A72-75D200819D99}"/>
          </ac:spMkLst>
        </pc:spChg>
        <pc:spChg chg="mod">
          <ac:chgData name="pdcxs" userId="f53f700a-6709-4045-8975-3edaa594be1c" providerId="ADAL" clId="{7055DCD8-195B-4761-8910-F9F4E1ABBC7C}" dt="2024-02-28T07:05:20.210" v="208" actId="20577"/>
          <ac:spMkLst>
            <pc:docMk/>
            <pc:sldMk cId="3509106168" sldId="336"/>
            <ac:spMk id="15" creationId="{AEEB3640-E994-4D00-B82C-A038C83AFD9E}"/>
          </ac:spMkLst>
        </pc:spChg>
      </pc:sldChg>
      <pc:sldChg chg="modSp mod">
        <pc:chgData name="pdcxs" userId="f53f700a-6709-4045-8975-3edaa594be1c" providerId="ADAL" clId="{7055DCD8-195B-4761-8910-F9F4E1ABBC7C}" dt="2024-02-28T07:06:04.393" v="282" actId="20577"/>
        <pc:sldMkLst>
          <pc:docMk/>
          <pc:sldMk cId="2222059338" sldId="337"/>
        </pc:sldMkLst>
        <pc:spChg chg="mod">
          <ac:chgData name="pdcxs" userId="f53f700a-6709-4045-8975-3edaa594be1c" providerId="ADAL" clId="{7055DCD8-195B-4761-8910-F9F4E1ABBC7C}" dt="2024-02-28T07:05:49.193" v="246" actId="20577"/>
          <ac:spMkLst>
            <pc:docMk/>
            <pc:sldMk cId="2222059338" sldId="337"/>
            <ac:spMk id="3" creationId="{4B1BEBAC-1AC8-4955-832D-276AFA3DD716}"/>
          </ac:spMkLst>
        </pc:spChg>
        <pc:spChg chg="mod">
          <ac:chgData name="pdcxs" userId="f53f700a-6709-4045-8975-3edaa594be1c" providerId="ADAL" clId="{7055DCD8-195B-4761-8910-F9F4E1ABBC7C}" dt="2024-02-28T07:06:04.393" v="282" actId="20577"/>
          <ac:spMkLst>
            <pc:docMk/>
            <pc:sldMk cId="2222059338" sldId="337"/>
            <ac:spMk id="13" creationId="{8B1EDC78-375F-471B-9A72-75D200819D99}"/>
          </ac:spMkLst>
        </pc:spChg>
      </pc:sldChg>
      <pc:sldChg chg="delSp modSp add mod">
        <pc:chgData name="pdcxs" userId="f53f700a-6709-4045-8975-3edaa594be1c" providerId="ADAL" clId="{7055DCD8-195B-4761-8910-F9F4E1ABBC7C}" dt="2024-02-28T07:07:05.337" v="361" actId="1036"/>
        <pc:sldMkLst>
          <pc:docMk/>
          <pc:sldMk cId="1608008779" sldId="339"/>
        </pc:sldMkLst>
        <pc:spChg chg="mod">
          <ac:chgData name="pdcxs" userId="f53f700a-6709-4045-8975-3edaa594be1c" providerId="ADAL" clId="{7055DCD8-195B-4761-8910-F9F4E1ABBC7C}" dt="2024-02-28T07:07:05.337" v="361" actId="1036"/>
          <ac:spMkLst>
            <pc:docMk/>
            <pc:sldMk cId="1608008779" sldId="339"/>
            <ac:spMk id="3" creationId="{424618DB-F642-4BF3-9463-4BE3C54FB56C}"/>
          </ac:spMkLst>
        </pc:spChg>
        <pc:spChg chg="mod">
          <ac:chgData name="pdcxs" userId="f53f700a-6709-4045-8975-3edaa594be1c" providerId="ADAL" clId="{7055DCD8-195B-4761-8910-F9F4E1ABBC7C}" dt="2024-02-28T07:07:05.337" v="361" actId="1036"/>
          <ac:spMkLst>
            <pc:docMk/>
            <pc:sldMk cId="1608008779" sldId="339"/>
            <ac:spMk id="4" creationId="{BBE73B0F-E519-460E-BAE4-1AE6F8755234}"/>
          </ac:spMkLst>
        </pc:spChg>
        <pc:spChg chg="del mod">
          <ac:chgData name="pdcxs" userId="f53f700a-6709-4045-8975-3edaa594be1c" providerId="ADAL" clId="{7055DCD8-195B-4761-8910-F9F4E1ABBC7C}" dt="2024-02-28T07:07:00.650" v="347" actId="478"/>
          <ac:spMkLst>
            <pc:docMk/>
            <pc:sldMk cId="1608008779" sldId="339"/>
            <ac:spMk id="7" creationId="{723BB7D7-6EDC-4D77-83E1-9FA223F0B8E6}"/>
          </ac:spMkLst>
        </pc:spChg>
        <pc:spChg chg="mod">
          <ac:chgData name="pdcxs" userId="f53f700a-6709-4045-8975-3edaa594be1c" providerId="ADAL" clId="{7055DCD8-195B-4761-8910-F9F4E1ABBC7C}" dt="2024-02-28T07:06:38.554" v="315"/>
          <ac:spMkLst>
            <pc:docMk/>
            <pc:sldMk cId="1608008779" sldId="339"/>
            <ac:spMk id="12" creationId="{FBAB8972-87CC-4170-AA59-C469F5151BAD}"/>
          </ac:spMkLst>
        </pc:spChg>
        <pc:spChg chg="del">
          <ac:chgData name="pdcxs" userId="f53f700a-6709-4045-8975-3edaa594be1c" providerId="ADAL" clId="{7055DCD8-195B-4761-8910-F9F4E1ABBC7C}" dt="2024-02-28T07:07:01.365" v="348" actId="478"/>
          <ac:spMkLst>
            <pc:docMk/>
            <pc:sldMk cId="1608008779" sldId="339"/>
            <ac:spMk id="13" creationId="{8D8B2D4D-A30B-4FE7-9E99-C71DCEF59DBF}"/>
          </ac:spMkLst>
        </pc:spChg>
        <pc:spChg chg="del">
          <ac:chgData name="pdcxs" userId="f53f700a-6709-4045-8975-3edaa594be1c" providerId="ADAL" clId="{7055DCD8-195B-4761-8910-F9F4E1ABBC7C}" dt="2024-02-28T07:06:59.057" v="345" actId="478"/>
          <ac:spMkLst>
            <pc:docMk/>
            <pc:sldMk cId="1608008779" sldId="339"/>
            <ac:spMk id="15" creationId="{E15A6C4A-A97E-4957-92CE-751AC4E872C1}"/>
          </ac:spMkLst>
        </pc:spChg>
        <pc:spChg chg="del">
          <ac:chgData name="pdcxs" userId="f53f700a-6709-4045-8975-3edaa594be1c" providerId="ADAL" clId="{7055DCD8-195B-4761-8910-F9F4E1ABBC7C}" dt="2024-02-28T07:07:00.038" v="346" actId="478"/>
          <ac:spMkLst>
            <pc:docMk/>
            <pc:sldMk cId="1608008779" sldId="339"/>
            <ac:spMk id="23" creationId="{6982B1B5-9E17-4561-992F-A896B3C8F0E5}"/>
          </ac:spMkLst>
        </pc:spChg>
      </pc:sldChg>
    </pc:docChg>
  </pc:docChgLst>
  <pc:docChgLst>
    <pc:chgData name="pdcxs" userId="f53f700a-6709-4045-8975-3edaa594be1c" providerId="ADAL" clId="{FEB349EA-F409-46C1-804E-F00288D1825A}"/>
    <pc:docChg chg="modSld">
      <pc:chgData name="pdcxs" userId="f53f700a-6709-4045-8975-3edaa594be1c" providerId="ADAL" clId="{FEB349EA-F409-46C1-804E-F00288D1825A}" dt="2023-02-23T07:11:18.296" v="6" actId="20577"/>
      <pc:docMkLst>
        <pc:docMk/>
      </pc:docMkLst>
      <pc:sldChg chg="modSp mod">
        <pc:chgData name="pdcxs" userId="f53f700a-6709-4045-8975-3edaa594be1c" providerId="ADAL" clId="{FEB349EA-F409-46C1-804E-F00288D1825A}" dt="2023-02-23T07:11:18.296" v="6" actId="20577"/>
        <pc:sldMkLst>
          <pc:docMk/>
          <pc:sldMk cId="753176371" sldId="306"/>
        </pc:sldMkLst>
        <pc:spChg chg="mod">
          <ac:chgData name="pdcxs" userId="f53f700a-6709-4045-8975-3edaa594be1c" providerId="ADAL" clId="{FEB349EA-F409-46C1-804E-F00288D1825A}" dt="2023-02-23T07:11:18.296" v="6" actId="20577"/>
          <ac:spMkLst>
            <pc:docMk/>
            <pc:sldMk cId="753176371" sldId="306"/>
            <ac:spMk id="19" creationId="{00000000-0000-0000-0000-000000000000}"/>
          </ac:spMkLst>
        </pc:spChg>
      </pc:sldChg>
    </pc:docChg>
  </pc:docChgLst>
  <pc:docChgLst>
    <pc:chgData name="pdcxs" userId="f53f700a-6709-4045-8975-3edaa594be1c" providerId="ADAL" clId="{0FB24E5E-FE6E-4732-9C4A-D738238F2A72}"/>
    <pc:docChg chg="custSel modSld">
      <pc:chgData name="pdcxs" userId="f53f700a-6709-4045-8975-3edaa594be1c" providerId="ADAL" clId="{0FB24E5E-FE6E-4732-9C4A-D738238F2A72}" dt="2024-02-28T07:09:07.533" v="23" actId="1076"/>
      <pc:docMkLst>
        <pc:docMk/>
      </pc:docMkLst>
      <pc:sldChg chg="addSp modSp mod">
        <pc:chgData name="pdcxs" userId="f53f700a-6709-4045-8975-3edaa594be1c" providerId="ADAL" clId="{0FB24E5E-FE6E-4732-9C4A-D738238F2A72}" dt="2024-02-28T07:09:07.533" v="23" actId="1076"/>
        <pc:sldMkLst>
          <pc:docMk/>
          <pc:sldMk cId="898089864" sldId="330"/>
        </pc:sldMkLst>
        <pc:spChg chg="add mod">
          <ac:chgData name="pdcxs" userId="f53f700a-6709-4045-8975-3edaa594be1c" providerId="ADAL" clId="{0FB24E5E-FE6E-4732-9C4A-D738238F2A72}" dt="2024-02-28T07:09:07.533" v="23" actId="1076"/>
          <ac:spMkLst>
            <pc:docMk/>
            <pc:sldMk cId="898089864" sldId="330"/>
            <ac:spMk id="5" creationId="{42C4DCB6-0FD4-22A0-C545-93D12EEA3CF9}"/>
          </ac:spMkLst>
        </pc:spChg>
      </pc:sldChg>
      <pc:sldChg chg="addSp modSp mod">
        <pc:chgData name="pdcxs" userId="f53f700a-6709-4045-8975-3edaa594be1c" providerId="ADAL" clId="{0FB24E5E-FE6E-4732-9C4A-D738238F2A72}" dt="2024-02-28T07:08:47.869" v="17" actId="1076"/>
        <pc:sldMkLst>
          <pc:docMk/>
          <pc:sldMk cId="3669361931" sldId="332"/>
        </pc:sldMkLst>
        <pc:spChg chg="add mod">
          <ac:chgData name="pdcxs" userId="f53f700a-6709-4045-8975-3edaa594be1c" providerId="ADAL" clId="{0FB24E5E-FE6E-4732-9C4A-D738238F2A72}" dt="2024-02-28T07:08:47.869" v="17" actId="1076"/>
          <ac:spMkLst>
            <pc:docMk/>
            <pc:sldMk cId="3669361931" sldId="332"/>
            <ac:spMk id="4" creationId="{A9CDBB54-0C6D-EE58-A0DB-2D10628D1825}"/>
          </ac:spMkLst>
        </pc:spChg>
      </pc:sldChg>
      <pc:sldChg chg="addSp modSp mod">
        <pc:chgData name="pdcxs" userId="f53f700a-6709-4045-8975-3edaa594be1c" providerId="ADAL" clId="{0FB24E5E-FE6E-4732-9C4A-D738238F2A72}" dt="2024-02-28T07:08:54.717" v="19" actId="1076"/>
        <pc:sldMkLst>
          <pc:docMk/>
          <pc:sldMk cId="3509106168" sldId="336"/>
        </pc:sldMkLst>
        <pc:spChg chg="add mod">
          <ac:chgData name="pdcxs" userId="f53f700a-6709-4045-8975-3edaa594be1c" providerId="ADAL" clId="{0FB24E5E-FE6E-4732-9C4A-D738238F2A72}" dt="2024-02-28T07:08:54.717" v="19" actId="1076"/>
          <ac:spMkLst>
            <pc:docMk/>
            <pc:sldMk cId="3509106168" sldId="336"/>
            <ac:spMk id="4" creationId="{9CED3137-9156-04AE-EFEA-7A1239EB12E8}"/>
          </ac:spMkLst>
        </pc:spChg>
      </pc:sldChg>
      <pc:sldChg chg="addSp modSp mod">
        <pc:chgData name="pdcxs" userId="f53f700a-6709-4045-8975-3edaa594be1c" providerId="ADAL" clId="{0FB24E5E-FE6E-4732-9C4A-D738238F2A72}" dt="2024-02-28T07:08:59.021" v="21" actId="1076"/>
        <pc:sldMkLst>
          <pc:docMk/>
          <pc:sldMk cId="2222059338" sldId="337"/>
        </pc:sldMkLst>
        <pc:spChg chg="add mod">
          <ac:chgData name="pdcxs" userId="f53f700a-6709-4045-8975-3edaa594be1c" providerId="ADAL" clId="{0FB24E5E-FE6E-4732-9C4A-D738238F2A72}" dt="2024-02-28T07:08:59.021" v="21" actId="1076"/>
          <ac:spMkLst>
            <pc:docMk/>
            <pc:sldMk cId="2222059338" sldId="337"/>
            <ac:spMk id="4" creationId="{B7E19458-19FB-3CD3-D27C-CF29FA57179E}"/>
          </ac:spMkLst>
        </pc:spChg>
      </pc:sldChg>
      <pc:sldChg chg="addSp delSp modSp mod">
        <pc:chgData name="pdcxs" userId="f53f700a-6709-4045-8975-3edaa594be1c" providerId="ADAL" clId="{0FB24E5E-FE6E-4732-9C4A-D738238F2A72}" dt="2024-02-28T07:08:39.603" v="15" actId="1076"/>
        <pc:sldMkLst>
          <pc:docMk/>
          <pc:sldMk cId="1608008779" sldId="339"/>
        </pc:sldMkLst>
        <pc:spChg chg="add mod">
          <ac:chgData name="pdcxs" userId="f53f700a-6709-4045-8975-3edaa594be1c" providerId="ADAL" clId="{0FB24E5E-FE6E-4732-9C4A-D738238F2A72}" dt="2024-02-28T07:08:39.603" v="15" actId="1076"/>
          <ac:spMkLst>
            <pc:docMk/>
            <pc:sldMk cId="1608008779" sldId="339"/>
            <ac:spMk id="5" creationId="{C9EFB0E0-DC99-E41A-5150-CEFD867FBEC0}"/>
          </ac:spMkLst>
        </pc:spChg>
        <pc:spChg chg="add del mod">
          <ac:chgData name="pdcxs" userId="f53f700a-6709-4045-8975-3edaa594be1c" providerId="ADAL" clId="{0FB24E5E-FE6E-4732-9C4A-D738238F2A72}" dt="2024-02-28T07:08:27.754" v="13" actId="478"/>
          <ac:spMkLst>
            <pc:docMk/>
            <pc:sldMk cId="1608008779" sldId="339"/>
            <ac:spMk id="6" creationId="{B8D97232-6262-2449-5100-EA091BF5F7B8}"/>
          </ac:spMkLst>
        </pc:spChg>
      </pc:sldChg>
    </pc:docChg>
  </pc:docChgLst>
  <pc:docChgLst>
    <pc:chgData name="pdcxs" userId="f53f700a-6709-4045-8975-3edaa594be1c" providerId="ADAL" clId="{8215D2BC-E78C-4ADB-B90A-B16FCAD94CF5}"/>
    <pc:docChg chg="addSld delSld modSld">
      <pc:chgData name="pdcxs" userId="f53f700a-6709-4045-8975-3edaa594be1c" providerId="ADAL" clId="{8215D2BC-E78C-4ADB-B90A-B16FCAD94CF5}" dt="2024-02-28T05:40:36.568" v="1" actId="47"/>
      <pc:docMkLst>
        <pc:docMk/>
      </pc:docMkLst>
      <pc:sldChg chg="del">
        <pc:chgData name="pdcxs" userId="f53f700a-6709-4045-8975-3edaa594be1c" providerId="ADAL" clId="{8215D2BC-E78C-4ADB-B90A-B16FCAD94CF5}" dt="2024-02-28T05:40:36.568" v="1" actId="47"/>
        <pc:sldMkLst>
          <pc:docMk/>
          <pc:sldMk cId="753176371" sldId="306"/>
        </pc:sldMkLst>
      </pc:sldChg>
      <pc:sldChg chg="add">
        <pc:chgData name="pdcxs" userId="f53f700a-6709-4045-8975-3edaa594be1c" providerId="ADAL" clId="{8215D2BC-E78C-4ADB-B90A-B16FCAD94CF5}" dt="2024-02-28T05:40:30.733" v="0"/>
        <pc:sldMkLst>
          <pc:docMk/>
          <pc:sldMk cId="450456564"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410688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1214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152202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27939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198929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99725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997399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100236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732205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161195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2261909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358331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420649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2761822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24</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88268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77481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251653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1146611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174810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01091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2024/2/28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2024/2/28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2024/2/28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2024/2/28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2024/2/28</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p15="http://schemas.microsoft.com/office/powerpoint/2012/main"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2024/2/28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2024/2/28</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2024/2/28</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2024/2/28</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4504565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graphicFrame>
        <p:nvGraphicFramePr>
          <p:cNvPr id="13" name="Group 246">
            <a:extLst>
              <a:ext uri="{FF2B5EF4-FFF2-40B4-BE49-F238E27FC236}">
                <a16:creationId xmlns:a16="http://schemas.microsoft.com/office/drawing/2014/main" id="{558E053F-0E9A-48E3-9231-E6DF950C3805}"/>
              </a:ext>
            </a:extLst>
          </p:cNvPr>
          <p:cNvGraphicFramePr>
            <a:graphicFrameLocks/>
          </p:cNvGraphicFramePr>
          <p:nvPr>
            <p:extLst>
              <p:ext uri="{D42A27DB-BD31-4B8C-83A1-F6EECF244321}">
                <p14:modId xmlns:p14="http://schemas.microsoft.com/office/powerpoint/2010/main" val="596508606"/>
              </p:ext>
            </p:extLst>
          </p:nvPr>
        </p:nvGraphicFramePr>
        <p:xfrm>
          <a:off x="264586" y="1319301"/>
          <a:ext cx="8675688" cy="2117957"/>
        </p:xfrm>
        <a:graphic>
          <a:graphicData uri="http://schemas.openxmlformats.org/drawingml/2006/table">
            <a:tbl>
              <a:tblPr/>
              <a:tblGrid>
                <a:gridCol w="25209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5218113">
                  <a:extLst>
                    <a:ext uri="{9D8B030D-6E8A-4147-A177-3AD203B41FA5}">
                      <a16:colId xmlns:a16="http://schemas.microsoft.com/office/drawing/2014/main" val="20002"/>
                    </a:ext>
                  </a:extLst>
                </a:gridCol>
              </a:tblGrid>
              <a:tr h="35041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dirty="0">
                          <a:ln>
                            <a:noFill/>
                          </a:ln>
                          <a:solidFill>
                            <a:schemeClr val="tx1"/>
                          </a:solidFill>
                          <a:effectLst/>
                          <a:latin typeface="宋体" pitchFamily="2" charset="-122"/>
                          <a:ea typeface="宋体" pitchFamily="2" charset="-122"/>
                        </a:rPr>
                        <a:t>类  型</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数据位</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范         围</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5041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byte(</a:t>
                      </a:r>
                      <a:r>
                        <a:rPr kumimoji="1" lang="zh-CN" altLang="en-US" sz="1700" b="1" i="0" u="none" strike="noStrike" cap="none" normalizeH="0" baseline="0" dirty="0">
                          <a:ln>
                            <a:noFill/>
                          </a:ln>
                          <a:solidFill>
                            <a:schemeClr val="tx1"/>
                          </a:solidFill>
                          <a:effectLst/>
                          <a:latin typeface="宋体" pitchFamily="2" charset="-122"/>
                          <a:ea typeface="宋体" pitchFamily="2" charset="-122"/>
                        </a:rPr>
                        <a:t>字节型</a:t>
                      </a:r>
                      <a:r>
                        <a:rPr kumimoji="1" lang="en-US" altLang="zh-CN" sz="1700" b="1" i="0" u="none" strike="noStrike" cap="none" normalizeH="0" baseline="0" dirty="0">
                          <a:ln>
                            <a:noFill/>
                          </a:ln>
                          <a:solidFill>
                            <a:schemeClr val="tx1"/>
                          </a:solidFill>
                          <a:effectLst/>
                          <a:latin typeface="宋体" pitchFamily="2" charset="-122"/>
                          <a:ea typeface="宋体" pitchFamily="2" charset="-122"/>
                        </a:rPr>
                        <a:t>)</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8</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-128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127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7</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7</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3907">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short(</a:t>
                      </a:r>
                      <a:r>
                        <a:rPr kumimoji="1" lang="zh-CN" altLang="en-US" sz="1700" b="1" i="0" u="none" strike="noStrike" cap="none" normalizeH="0" baseline="0">
                          <a:ln>
                            <a:noFill/>
                          </a:ln>
                          <a:solidFill>
                            <a:schemeClr val="tx1"/>
                          </a:solidFill>
                          <a:effectLst/>
                          <a:latin typeface="宋体" pitchFamily="2" charset="-122"/>
                          <a:ea typeface="宋体" pitchFamily="2" charset="-122"/>
                        </a:rPr>
                        <a:t>短整型</a:t>
                      </a:r>
                      <a:r>
                        <a:rPr kumimoji="1" lang="en-US" altLang="zh-CN" sz="1700" b="1" i="0" u="none" strike="noStrike" cap="none" normalizeH="0" baseline="0">
                          <a:ln>
                            <a:noFill/>
                          </a:ln>
                          <a:solidFill>
                            <a:schemeClr val="tx1"/>
                          </a:solidFill>
                          <a:effectLst/>
                          <a:latin typeface="宋体" pitchFamily="2" charset="-122"/>
                          <a:ea typeface="宋体" pitchFamily="2" charset="-122"/>
                        </a:rPr>
                        <a:t>)</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16</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-32768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32767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15</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15</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41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int(</a:t>
                      </a:r>
                      <a:r>
                        <a:rPr kumimoji="1" lang="zh-CN" altLang="en-US" sz="1700" b="1" i="0" u="none" strike="noStrike" cap="none" normalizeH="0" baseline="0">
                          <a:ln>
                            <a:noFill/>
                          </a:ln>
                          <a:solidFill>
                            <a:schemeClr val="tx1"/>
                          </a:solidFill>
                          <a:effectLst/>
                          <a:latin typeface="宋体" pitchFamily="2" charset="-122"/>
                          <a:ea typeface="宋体" pitchFamily="2" charset="-122"/>
                        </a:rPr>
                        <a:t>整型</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（默认）</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32</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-2 147 483 648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2 147 483 647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31</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31</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2574">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long(</a:t>
                      </a:r>
                      <a:r>
                        <a:rPr kumimoji="1" lang="zh-CN" altLang="en-US" sz="1700" b="1" i="0" u="none" strike="noStrike" cap="none" normalizeH="0" baseline="0" dirty="0">
                          <a:ln>
                            <a:noFill/>
                          </a:ln>
                          <a:solidFill>
                            <a:schemeClr val="tx1"/>
                          </a:solidFill>
                          <a:effectLst/>
                          <a:latin typeface="宋体" pitchFamily="2" charset="-122"/>
                          <a:ea typeface="宋体" pitchFamily="2" charset="-122"/>
                        </a:rPr>
                        <a:t>长整型</a:t>
                      </a:r>
                      <a:r>
                        <a:rPr kumimoji="1" lang="en-US" altLang="zh-CN" sz="1700" b="1" i="0" u="none" strike="noStrike" cap="none" normalizeH="0" baseline="0" dirty="0">
                          <a:ln>
                            <a:noFill/>
                          </a:ln>
                          <a:solidFill>
                            <a:schemeClr val="tx1"/>
                          </a:solidFill>
                          <a:effectLst/>
                          <a:latin typeface="宋体" pitchFamily="2" charset="-122"/>
                          <a:ea typeface="宋体" pitchFamily="2" charset="-122"/>
                        </a:rPr>
                        <a:t>)</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r>
                        <a:rPr kumimoji="1" lang="zh-CN" altLang="en-US" sz="1700" b="1" i="0" u="none" strike="noStrike" cap="none" normalizeH="0" baseline="0" dirty="0">
                          <a:ln>
                            <a:noFill/>
                          </a:ln>
                          <a:solidFill>
                            <a:schemeClr val="tx1"/>
                          </a:solidFill>
                          <a:effectLst/>
                          <a:latin typeface="宋体" pitchFamily="2" charset="-122"/>
                          <a:ea typeface="宋体" pitchFamily="2" charset="-122"/>
                        </a:rPr>
                        <a:t>或</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64</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-9 223 372 036 854 775 808</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9 223 372 036 854 </a:t>
                      </a:r>
                    </a:p>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775 807</a:t>
                      </a:r>
                      <a:r>
                        <a:rPr kumimoji="1" lang="zh-CN" altLang="en-US" sz="1700" b="1" i="0" u="none" strike="noStrike" cap="none" normalizeH="0" baseline="0" dirty="0">
                          <a:ln>
                            <a:noFill/>
                          </a:ln>
                          <a:solidFill>
                            <a:schemeClr val="tx1"/>
                          </a:solidFill>
                          <a:effectLst/>
                          <a:latin typeface="宋体" pitchFamily="2" charset="-122"/>
                          <a:ea typeface="宋体" pitchFamily="2" charset="-122"/>
                        </a:rPr>
                        <a:t>，即</a:t>
                      </a:r>
                      <a:r>
                        <a:rPr kumimoji="1" lang="en-US" altLang="zh-CN" sz="1700" b="1" i="0" u="none" strike="noStrike" cap="none" normalizeH="0" baseline="0" dirty="0">
                          <a:ln>
                            <a:noFill/>
                          </a:ln>
                          <a:solidFill>
                            <a:schemeClr val="tx1"/>
                          </a:solidFill>
                          <a:effectLst/>
                          <a:latin typeface="宋体" pitchFamily="2" charset="-122"/>
                          <a:ea typeface="宋体" pitchFamily="2" charset="-122"/>
                        </a:rPr>
                        <a:t>-2</a:t>
                      </a:r>
                      <a:r>
                        <a:rPr kumimoji="1" lang="en-US" altLang="zh-CN" sz="1700" b="1" i="0" u="none" strike="noStrike" cap="none" normalizeH="0" baseline="30000" dirty="0">
                          <a:ln>
                            <a:noFill/>
                          </a:ln>
                          <a:solidFill>
                            <a:schemeClr val="tx1"/>
                          </a:solidFill>
                          <a:effectLst/>
                          <a:latin typeface="宋体" pitchFamily="2" charset="-122"/>
                          <a:ea typeface="宋体" pitchFamily="2" charset="-122"/>
                        </a:rPr>
                        <a:t>63</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2</a:t>
                      </a:r>
                      <a:r>
                        <a:rPr kumimoji="1" lang="en-US" altLang="zh-CN" sz="1700" b="1" i="0" u="none" strike="noStrike" cap="none" normalizeH="0" baseline="30000" dirty="0">
                          <a:ln>
                            <a:noFill/>
                          </a:ln>
                          <a:solidFill>
                            <a:schemeClr val="tx1"/>
                          </a:solidFill>
                          <a:effectLst/>
                          <a:latin typeface="宋体" pitchFamily="2" charset="-122"/>
                          <a:ea typeface="宋体" pitchFamily="2" charset="-122"/>
                        </a:rPr>
                        <a:t>63</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文本框 2">
            <a:extLst>
              <a:ext uri="{FF2B5EF4-FFF2-40B4-BE49-F238E27FC236}">
                <a16:creationId xmlns:a16="http://schemas.microsoft.com/office/drawing/2014/main" id="{4C6FF344-C23C-45D0-B02C-1DE120ACFAA1}"/>
              </a:ext>
            </a:extLst>
          </p:cNvPr>
          <p:cNvSpPr txBox="1"/>
          <p:nvPr/>
        </p:nvSpPr>
        <p:spPr>
          <a:xfrm>
            <a:off x="199725" y="721177"/>
            <a:ext cx="1364476"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整型</a:t>
            </a:r>
          </a:p>
        </p:txBody>
      </p:sp>
      <p:sp>
        <p:nvSpPr>
          <p:cNvPr id="16" name="文本框 15">
            <a:extLst>
              <a:ext uri="{FF2B5EF4-FFF2-40B4-BE49-F238E27FC236}">
                <a16:creationId xmlns:a16="http://schemas.microsoft.com/office/drawing/2014/main" id="{66740D66-73BD-4B18-89B6-8970C111F324}"/>
              </a:ext>
            </a:extLst>
          </p:cNvPr>
          <p:cNvSpPr txBox="1"/>
          <p:nvPr/>
        </p:nvSpPr>
        <p:spPr>
          <a:xfrm>
            <a:off x="132202" y="3540455"/>
            <a:ext cx="8928992" cy="1445717"/>
          </a:xfrm>
          <a:prstGeom prst="rect">
            <a:avLst/>
          </a:prstGeom>
          <a:noFill/>
        </p:spPr>
        <p:txBody>
          <a:bodyPr wrap="square">
            <a:spAutoFit/>
          </a:bodyPr>
          <a:lstStyle/>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long </a:t>
            </a:r>
            <a:r>
              <a:rPr lang="zh-CN" altLang="en-US" dirty="0">
                <a:latin typeface="微软雅黑" panose="020B0503020204020204" pitchFamily="34" charset="-122"/>
                <a:ea typeface="微软雅黑" panose="020B0503020204020204" pitchFamily="34" charset="-122"/>
              </a:rPr>
              <a:t>类型的字面量，必须</a:t>
            </a:r>
            <a:r>
              <a:rPr lang="zh-CN" altLang="en-US" dirty="0">
                <a:solidFill>
                  <a:srgbClr val="FF0000"/>
                </a:solidFill>
                <a:latin typeface="微软雅黑" panose="020B0503020204020204" pitchFamily="34" charset="-122"/>
                <a:ea typeface="微软雅黑" panose="020B0503020204020204" pitchFamily="34" charset="-122"/>
              </a:rPr>
              <a:t>在数字后面加 </a:t>
            </a:r>
            <a:r>
              <a:rPr lang="en-US" altLang="zh-CN" dirty="0">
                <a:solidFill>
                  <a:srgbClr val="FF0000"/>
                </a:solidFill>
                <a:latin typeface="微软雅黑" panose="020B0503020204020204" pitchFamily="34" charset="-122"/>
                <a:ea typeface="微软雅黑" panose="020B0503020204020204" pitchFamily="34" charset="-122"/>
              </a:rPr>
              <a:t>l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整型字面量有三种形式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十进制，八进制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 </a:t>
            </a:r>
            <a:r>
              <a:rPr lang="en-US" altLang="zh-CN" dirty="0">
                <a:solidFill>
                  <a:srgbClr val="FF0000"/>
                </a:solidFill>
                <a:latin typeface="微软雅黑" panose="020B0503020204020204" pitchFamily="34" charset="-122"/>
                <a:ea typeface="微软雅黑" panose="020B0503020204020204" pitchFamily="34" charset="-122"/>
              </a:rPr>
              <a:t>0 </a:t>
            </a:r>
            <a:r>
              <a:rPr lang="zh-CN" altLang="en-US" dirty="0">
                <a:solidFill>
                  <a:srgbClr val="FF0000"/>
                </a:solidFill>
                <a:latin typeface="微软雅黑" panose="020B0503020204020204" pitchFamily="34" charset="-122"/>
                <a:ea typeface="微软雅黑" panose="020B0503020204020204" pitchFamily="34" charset="-122"/>
              </a:rPr>
              <a:t>开头</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，十六进制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 </a:t>
            </a:r>
            <a:r>
              <a:rPr lang="en-US" altLang="zh-CN" dirty="0">
                <a:solidFill>
                  <a:srgbClr val="FF0000"/>
                </a:solidFill>
                <a:latin typeface="微软雅黑" panose="020B0503020204020204" pitchFamily="34" charset="-122"/>
                <a:ea typeface="微软雅黑" panose="020B0503020204020204" pitchFamily="34" charset="-122"/>
              </a:rPr>
              <a:t>0x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0X </a:t>
            </a:r>
            <a:r>
              <a:rPr lang="zh-CN" altLang="en-US" dirty="0">
                <a:solidFill>
                  <a:srgbClr val="FF0000"/>
                </a:solidFill>
                <a:latin typeface="微软雅黑" panose="020B0503020204020204" pitchFamily="34" charset="-122"/>
                <a:ea typeface="微软雅黑" panose="020B0503020204020204" pitchFamily="34" charset="-122"/>
              </a:rPr>
              <a:t>开头</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，二进制（以 </a:t>
            </a:r>
            <a:r>
              <a:rPr lang="en-US" altLang="zh-CN" dirty="0">
                <a:solidFill>
                  <a:srgbClr val="FF0000"/>
                </a:solidFill>
                <a:latin typeface="微软雅黑" panose="020B0503020204020204" pitchFamily="34" charset="-122"/>
                <a:ea typeface="微软雅黑" panose="020B0503020204020204" pitchFamily="34" charset="-122"/>
              </a:rPr>
              <a:t>0b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0B </a:t>
            </a:r>
            <a:r>
              <a:rPr lang="zh-CN" altLang="en-US" dirty="0">
                <a:solidFill>
                  <a:srgbClr val="FF0000"/>
                </a:solidFill>
                <a:latin typeface="微软雅黑" panose="020B0503020204020204" pitchFamily="34" charset="-122"/>
                <a:ea typeface="微软雅黑" panose="020B0503020204020204" pitchFamily="34" charset="-122"/>
              </a:rPr>
              <a:t>开头）</a:t>
            </a: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语言中，整型类型默认为 </a:t>
            </a:r>
            <a:r>
              <a:rPr lang="en-US" altLang="zh-CN" dirty="0">
                <a:latin typeface="微软雅黑" panose="020B0503020204020204" pitchFamily="34" charset="-122"/>
                <a:ea typeface="微软雅黑" panose="020B0503020204020204" pitchFamily="34" charset="-122"/>
              </a:rPr>
              <a:t>int </a:t>
            </a:r>
            <a:r>
              <a:rPr lang="zh-CN" altLang="en-US" dirty="0">
                <a:latin typeface="微软雅黑" panose="020B0503020204020204" pitchFamily="34" charset="-122"/>
                <a:ea typeface="微软雅黑" panose="020B0503020204020204" pitchFamily="34" charset="-122"/>
              </a:rPr>
              <a:t>类型</a:t>
            </a:r>
          </a:p>
        </p:txBody>
      </p:sp>
    </p:spTree>
    <p:extLst>
      <p:ext uri="{BB962C8B-B14F-4D97-AF65-F5344CB8AC3E}">
        <p14:creationId xmlns:p14="http://schemas.microsoft.com/office/powerpoint/2010/main" val="35687455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sp>
        <p:nvSpPr>
          <p:cNvPr id="3" name="文本框 2">
            <a:extLst>
              <a:ext uri="{FF2B5EF4-FFF2-40B4-BE49-F238E27FC236}">
                <a16:creationId xmlns:a16="http://schemas.microsoft.com/office/drawing/2014/main" id="{4C6FF344-C23C-45D0-B02C-1DE120ACFAA1}"/>
              </a:ext>
            </a:extLst>
          </p:cNvPr>
          <p:cNvSpPr txBox="1"/>
          <p:nvPr/>
        </p:nvSpPr>
        <p:spPr>
          <a:xfrm>
            <a:off x="199725" y="721177"/>
            <a:ext cx="1723549"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浮点型</a:t>
            </a:r>
          </a:p>
        </p:txBody>
      </p:sp>
      <p:graphicFrame>
        <p:nvGraphicFramePr>
          <p:cNvPr id="15" name="Group 243">
            <a:extLst>
              <a:ext uri="{FF2B5EF4-FFF2-40B4-BE49-F238E27FC236}">
                <a16:creationId xmlns:a16="http://schemas.microsoft.com/office/drawing/2014/main" id="{ED2D2735-EE28-4D3D-A47D-354376DD8A95}"/>
              </a:ext>
            </a:extLst>
          </p:cNvPr>
          <p:cNvGraphicFramePr>
            <a:graphicFrameLocks/>
          </p:cNvGraphicFramePr>
          <p:nvPr>
            <p:extLst>
              <p:ext uri="{D42A27DB-BD31-4B8C-83A1-F6EECF244321}">
                <p14:modId xmlns:p14="http://schemas.microsoft.com/office/powerpoint/2010/main" val="4234543671"/>
              </p:ext>
            </p:extLst>
          </p:nvPr>
        </p:nvGraphicFramePr>
        <p:xfrm>
          <a:off x="287337" y="1316400"/>
          <a:ext cx="8569325" cy="1051392"/>
        </p:xfrm>
        <a:graphic>
          <a:graphicData uri="http://schemas.openxmlformats.org/drawingml/2006/table">
            <a:tbl>
              <a:tblPr/>
              <a:tblGrid>
                <a:gridCol w="33750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gridCol w="4046537">
                  <a:extLst>
                    <a:ext uri="{9D8B030D-6E8A-4147-A177-3AD203B41FA5}">
                      <a16:colId xmlns:a16="http://schemas.microsoft.com/office/drawing/2014/main" val="20002"/>
                    </a:ext>
                  </a:extLst>
                </a:gridCol>
              </a:tblGrid>
              <a:tr h="350308">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dirty="0">
                          <a:ln>
                            <a:noFill/>
                          </a:ln>
                          <a:solidFill>
                            <a:schemeClr val="tx1"/>
                          </a:solidFill>
                          <a:effectLst/>
                          <a:latin typeface="宋体" pitchFamily="2" charset="-122"/>
                          <a:ea typeface="宋体" pitchFamily="2" charset="-122"/>
                        </a:rPr>
                        <a:t>类　　型</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数据位</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范　　　　围</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5030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float(</a:t>
                      </a:r>
                      <a:r>
                        <a:rPr kumimoji="1" lang="zh-CN" altLang="en-US" sz="1700" b="1" i="0" u="none" strike="noStrike" cap="none" normalizeH="0" baseline="0">
                          <a:ln>
                            <a:noFill/>
                          </a:ln>
                          <a:solidFill>
                            <a:schemeClr val="tx1"/>
                          </a:solidFill>
                          <a:effectLst/>
                          <a:latin typeface="宋体" pitchFamily="2" charset="-122"/>
                          <a:ea typeface="宋体" pitchFamily="2" charset="-122"/>
                        </a:rPr>
                        <a:t>单精度浮点</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f</a:t>
                      </a:r>
                      <a:r>
                        <a:rPr kumimoji="1" lang="zh-CN" altLang="en-US" sz="1700" b="1" i="0" u="none" strike="noStrike" cap="none" normalizeH="0" baseline="0">
                          <a:ln>
                            <a:noFill/>
                          </a:ln>
                          <a:solidFill>
                            <a:schemeClr val="tx1"/>
                          </a:solidFill>
                          <a:effectLst/>
                          <a:latin typeface="宋体" pitchFamily="2" charset="-122"/>
                          <a:ea typeface="宋体" pitchFamily="2" charset="-122"/>
                        </a:rPr>
                        <a:t>或</a:t>
                      </a:r>
                      <a:r>
                        <a:rPr kumimoji="1" lang="en-US" altLang="zh-CN" sz="1700" b="1" i="0" u="none" strike="noStrike" cap="none" normalizeH="0" baseline="0">
                          <a:ln>
                            <a:noFill/>
                          </a:ln>
                          <a:solidFill>
                            <a:schemeClr val="tx1"/>
                          </a:solidFill>
                          <a:effectLst/>
                          <a:latin typeface="宋体" pitchFamily="2" charset="-122"/>
                          <a:ea typeface="宋体" pitchFamily="2" charset="-122"/>
                        </a:rPr>
                        <a:t>F</a:t>
                      </a:r>
                      <a:r>
                        <a:rPr kumimoji="1" lang="zh-CN" altLang="en-US" sz="1700" b="1" i="0" u="none" strike="noStrike" cap="none" normalizeH="0" baseline="0">
                          <a:ln>
                            <a:noFill/>
                          </a:ln>
                          <a:solidFill>
                            <a:schemeClr val="tx1"/>
                          </a:solidFill>
                          <a:effectLst/>
                          <a:latin typeface="宋体" pitchFamily="2" charset="-122"/>
                          <a:ea typeface="宋体" pitchFamily="2" charset="-122"/>
                        </a:rPr>
                        <a:t>） </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32</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1.4E-45</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3.4E+38</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30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double(</a:t>
                      </a:r>
                      <a:r>
                        <a:rPr kumimoji="1" lang="zh-CN" altLang="en-US" sz="1700" b="1" i="0" u="none" strike="noStrike" cap="none" normalizeH="0" baseline="0">
                          <a:ln>
                            <a:noFill/>
                          </a:ln>
                          <a:solidFill>
                            <a:schemeClr val="tx1"/>
                          </a:solidFill>
                          <a:effectLst/>
                          <a:latin typeface="宋体" pitchFamily="2" charset="-122"/>
                          <a:ea typeface="宋体" pitchFamily="2" charset="-122"/>
                        </a:rPr>
                        <a:t>双精度浮点</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（默认）</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64</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4.9E-324</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1.8E+308</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文本框 15">
            <a:extLst>
              <a:ext uri="{FF2B5EF4-FFF2-40B4-BE49-F238E27FC236}">
                <a16:creationId xmlns:a16="http://schemas.microsoft.com/office/drawing/2014/main" id="{17FF13C9-547C-459D-AB4F-683C3BFE53E6}"/>
              </a:ext>
            </a:extLst>
          </p:cNvPr>
          <p:cNvSpPr txBox="1"/>
          <p:nvPr/>
        </p:nvSpPr>
        <p:spPr>
          <a:xfrm>
            <a:off x="85732" y="2604377"/>
            <a:ext cx="8950764" cy="753220"/>
          </a:xfrm>
          <a:prstGeom prst="rect">
            <a:avLst/>
          </a:prstGeom>
          <a:noFill/>
        </p:spPr>
        <p:txBody>
          <a:bodyPr wrap="square">
            <a:spAutoFit/>
          </a:bodyPr>
          <a:lstStyle/>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字面量表示方法：</a:t>
            </a:r>
            <a:r>
              <a:rPr lang="zh-CN" altLang="en-US" dirty="0">
                <a:solidFill>
                  <a:srgbClr val="FF0000"/>
                </a:solidFill>
                <a:latin typeface="微软雅黑" panose="020B0503020204020204" pitchFamily="34" charset="-122"/>
                <a:ea typeface="微软雅黑" panose="020B0503020204020204" pitchFamily="34" charset="-122"/>
              </a:rPr>
              <a:t>十进制表示法、科学计数法</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浮点数</a:t>
            </a:r>
            <a:r>
              <a:rPr lang="zh-CN" altLang="en-US" dirty="0">
                <a:solidFill>
                  <a:srgbClr val="FF0000"/>
                </a:solidFill>
                <a:latin typeface="微软雅黑" panose="020B0503020204020204" pitchFamily="34" charset="-122"/>
                <a:ea typeface="微软雅黑" panose="020B0503020204020204" pitchFamily="34" charset="-122"/>
              </a:rPr>
              <a:t>默认是 </a:t>
            </a:r>
            <a:r>
              <a:rPr lang="en-US" altLang="zh-CN" dirty="0">
                <a:solidFill>
                  <a:srgbClr val="FF0000"/>
                </a:solidFill>
                <a:latin typeface="微软雅黑" panose="020B0503020204020204" pitchFamily="34" charset="-122"/>
                <a:ea typeface="微软雅黑" panose="020B0503020204020204" pitchFamily="34" charset="-122"/>
              </a:rPr>
              <a:t>double </a:t>
            </a:r>
            <a:r>
              <a:rPr lang="zh-CN" altLang="en-US" dirty="0">
                <a:solidFill>
                  <a:srgbClr val="FF0000"/>
                </a:solidFill>
                <a:latin typeface="微软雅黑" panose="020B0503020204020204" pitchFamily="34" charset="-122"/>
                <a:ea typeface="微软雅黑" panose="020B0503020204020204" pitchFamily="34" charset="-122"/>
              </a:rPr>
              <a:t>型。</a:t>
            </a:r>
            <a:r>
              <a:rPr lang="zh-CN" altLang="en-US" dirty="0">
                <a:latin typeface="微软雅黑" panose="020B0503020204020204" pitchFamily="34" charset="-122"/>
                <a:ea typeface="微软雅黑" panose="020B0503020204020204" pitchFamily="34" charset="-122"/>
              </a:rPr>
              <a:t>如果要表示</a:t>
            </a:r>
            <a:r>
              <a:rPr lang="en-US" altLang="zh-CN" dirty="0">
                <a:latin typeface="微软雅黑" panose="020B0503020204020204" pitchFamily="34" charset="-122"/>
                <a:ea typeface="微软雅黑" panose="020B0503020204020204" pitchFamily="34" charset="-122"/>
              </a:rPr>
              <a:t>float </a:t>
            </a:r>
            <a:r>
              <a:rPr lang="zh-CN" altLang="en-US" dirty="0">
                <a:latin typeface="微软雅黑" panose="020B0503020204020204" pitchFamily="34" charset="-122"/>
                <a:ea typeface="微软雅黑" panose="020B0503020204020204" pitchFamily="34" charset="-122"/>
              </a:rPr>
              <a:t>型 必须在数字</a:t>
            </a:r>
            <a:r>
              <a:rPr lang="zh-CN" altLang="en-US" dirty="0">
                <a:solidFill>
                  <a:srgbClr val="FF0000"/>
                </a:solidFill>
                <a:latin typeface="微软雅黑" panose="020B0503020204020204" pitchFamily="34" charset="-122"/>
                <a:ea typeface="微软雅黑" panose="020B0503020204020204" pitchFamily="34" charset="-122"/>
              </a:rPr>
              <a:t>后面加 </a:t>
            </a:r>
            <a:r>
              <a:rPr lang="en-US" altLang="zh-CN" dirty="0">
                <a:solidFill>
                  <a:srgbClr val="FF0000"/>
                </a:solidFill>
                <a:latin typeface="微软雅黑" panose="020B0503020204020204" pitchFamily="34" charset="-122"/>
                <a:ea typeface="微软雅黑" panose="020B0503020204020204" pitchFamily="34" charset="-122"/>
              </a:rPr>
              <a:t>f </a:t>
            </a:r>
            <a:r>
              <a:rPr lang="zh-CN" altLang="en-US" dirty="0">
                <a:solidFill>
                  <a:srgbClr val="FF0000"/>
                </a:solidFill>
                <a:latin typeface="微软雅黑" panose="020B0503020204020204" pitchFamily="34" charset="-122"/>
                <a:ea typeface="微软雅黑" panose="020B0503020204020204" pitchFamily="34" charset="-122"/>
              </a:rPr>
              <a:t>或 </a:t>
            </a:r>
            <a:r>
              <a:rPr lang="en-US" altLang="zh-CN" dirty="0">
                <a:solidFill>
                  <a:srgbClr val="FF0000"/>
                </a:solidFill>
                <a:latin typeface="微软雅黑" panose="020B0503020204020204" pitchFamily="34" charset="-122"/>
                <a:ea typeface="微软雅黑" panose="020B0503020204020204" pitchFamily="34" charset="-122"/>
              </a:rPr>
              <a:t>F</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360553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数值类型中使用下划线分隔</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A3F56F70-2C1E-4625-BBCF-41D980CA6E58}"/>
              </a:ext>
            </a:extLst>
          </p:cNvPr>
          <p:cNvSpPr txBox="1">
            <a:spLocks noChangeArrowheads="1"/>
          </p:cNvSpPr>
          <p:nvPr/>
        </p:nvSpPr>
        <p:spPr>
          <a:xfrm>
            <a:off x="107504" y="684689"/>
            <a:ext cx="8928992" cy="433533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 7</a:t>
            </a:r>
            <a:r>
              <a:rPr lang="zh-CN" altLang="en-US" sz="2800" dirty="0">
                <a:latin typeface="微软雅黑" panose="020B0503020204020204" pitchFamily="34" charset="-122"/>
                <a:ea typeface="微软雅黑" panose="020B0503020204020204" pitchFamily="34" charset="-122"/>
              </a:rPr>
              <a:t>引入了一个新功能：</a:t>
            </a:r>
            <a:r>
              <a:rPr lang="zh-CN" altLang="en-US" sz="2800" b="1" dirty="0">
                <a:solidFill>
                  <a:srgbClr val="FF0000"/>
                </a:solidFill>
                <a:latin typeface="微软雅黑" panose="020B0503020204020204" pitchFamily="34" charset="-122"/>
                <a:ea typeface="微软雅黑" panose="020B0503020204020204" pitchFamily="34" charset="-122"/>
              </a:rPr>
              <a:t>在数值中使用下划线，不管是整型数值，还是浮点型数值，都可以自由地使用下画线</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比如：</a:t>
            </a:r>
            <a:r>
              <a:rPr lang="en-US" altLang="zh-CN" sz="2400" dirty="0">
                <a:latin typeface="微软雅黑" panose="020B0503020204020204" pitchFamily="34" charset="-122"/>
                <a:ea typeface="微软雅黑" panose="020B0503020204020204" pitchFamily="34" charset="-122"/>
              </a:rPr>
              <a:t>12_3.45_6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4_4586</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2672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字符型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F0831481-BC21-44DD-8FAA-F99E735711CA}"/>
              </a:ext>
            </a:extLst>
          </p:cNvPr>
          <p:cNvSpPr txBox="1">
            <a:spLocks noChangeArrowheads="1"/>
          </p:cNvSpPr>
          <p:nvPr/>
        </p:nvSpPr>
        <p:spPr>
          <a:xfrm>
            <a:off x="137632" y="604255"/>
            <a:ext cx="8898864" cy="441576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字符也占 </a:t>
            </a: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个字节，可以与整型互相转换</a:t>
            </a:r>
          </a:p>
          <a:p>
            <a:pPr eaLnBrk="1" hangingPunct="1"/>
            <a:r>
              <a:rPr lang="zh-CN" altLang="en-US" sz="2800" dirty="0">
                <a:latin typeface="微软雅黑" panose="020B0503020204020204" pitchFamily="34" charset="-122"/>
                <a:ea typeface="微软雅黑" panose="020B0503020204020204" pitchFamily="34" charset="-122"/>
              </a:rPr>
              <a:t>字符字面量以</a:t>
            </a:r>
            <a:r>
              <a:rPr lang="zh-CN" altLang="en-US" sz="2800" b="1" dirty="0">
                <a:solidFill>
                  <a:srgbClr val="FF0000"/>
                </a:solidFill>
                <a:latin typeface="微软雅黑" panose="020B0503020204020204" pitchFamily="34" charset="-122"/>
                <a:ea typeface="微软雅黑" panose="020B0503020204020204" pitchFamily="34" charset="-122"/>
              </a:rPr>
              <a:t>单引号</a:t>
            </a:r>
            <a:r>
              <a:rPr lang="zh-CN" altLang="en-US" sz="2800" dirty="0">
                <a:latin typeface="微软雅黑" panose="020B0503020204020204" pitchFamily="34" charset="-122"/>
                <a:ea typeface="微软雅黑" panose="020B0503020204020204" pitchFamily="34" charset="-122"/>
              </a:rPr>
              <a:t>括起来，三种表示形式</a:t>
            </a:r>
            <a:r>
              <a:rPr lang="en-US" altLang="zh-CN" sz="2800" dirty="0">
                <a:latin typeface="微软雅黑" panose="020B0503020204020204" pitchFamily="34" charset="-122"/>
                <a:ea typeface="微软雅黑" panose="020B0503020204020204" pitchFamily="34" charset="-122"/>
              </a:rPr>
              <a:t>:</a:t>
            </a:r>
          </a:p>
          <a:p>
            <a:pPr lvl="1" eaLnBrk="1" hangingPunct="1"/>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FF0000"/>
                </a:solidFill>
                <a:latin typeface="微软雅黑" panose="020B0503020204020204" pitchFamily="34" charset="-122"/>
                <a:ea typeface="微软雅黑" panose="020B0503020204020204" pitchFamily="34" charset="-122"/>
              </a:rPr>
              <a:t>单个字符</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‘a’,’2’ </a:t>
            </a:r>
            <a:r>
              <a:rPr lang="zh-CN" altLang="en-US" sz="2400" dirty="0">
                <a:latin typeface="微软雅黑" panose="020B0503020204020204" pitchFamily="34" charset="-122"/>
                <a:ea typeface="微软雅黑" panose="020B0503020204020204" pitchFamily="34" charset="-122"/>
              </a:rPr>
              <a:t>等</a:t>
            </a:r>
          </a:p>
          <a:p>
            <a:pPr lvl="1" eaLnBrk="1" hangingPunct="1"/>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FF0000"/>
                </a:solidFill>
                <a:latin typeface="微软雅黑" panose="020B0503020204020204" pitchFamily="34" charset="-122"/>
                <a:ea typeface="微软雅黑" panose="020B0503020204020204" pitchFamily="34" charset="-122"/>
              </a:rPr>
              <a:t>转义字符，</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‘\n’</a:t>
            </a:r>
          </a:p>
          <a:p>
            <a:pPr lvl="1"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solidFill>
                  <a:srgbClr val="FF0000"/>
                </a:solidFill>
                <a:latin typeface="微软雅黑" panose="020B0503020204020204" pitchFamily="34" charset="-122"/>
                <a:ea typeface="微软雅黑" panose="020B0503020204020204" pitchFamily="34" charset="-122"/>
              </a:rPr>
              <a:t>Unicode </a:t>
            </a:r>
            <a:r>
              <a:rPr lang="zh-CN" altLang="en-US" sz="2400" dirty="0">
                <a:solidFill>
                  <a:srgbClr val="FF0000"/>
                </a:solidFill>
                <a:latin typeface="微软雅黑" panose="020B0503020204020204" pitchFamily="34" charset="-122"/>
                <a:ea typeface="微软雅黑" panose="020B0503020204020204" pitchFamily="34" charset="-122"/>
              </a:rPr>
              <a:t>值</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uffff</a:t>
            </a:r>
            <a:r>
              <a:rPr lang="zh-CN" altLang="en-US" sz="2400" dirty="0">
                <a:latin typeface="微软雅黑" panose="020B0503020204020204" pitchFamily="34" charset="-122"/>
                <a:ea typeface="微软雅黑" panose="020B0503020204020204" pitchFamily="34" charset="-122"/>
              </a:rPr>
              <a:t>’</a:t>
            </a:r>
          </a:p>
          <a:p>
            <a:pPr eaLnBrk="1" hangingPunct="1"/>
            <a:r>
              <a:rPr lang="zh-CN" altLang="en-US" sz="2800" dirty="0">
                <a:latin typeface="微软雅黑" panose="020B0503020204020204" pitchFamily="34" charset="-122"/>
                <a:ea typeface="微软雅黑" panose="020B0503020204020204" pitchFamily="34" charset="-122"/>
              </a:rPr>
              <a:t>字符和字符串有很大区别：</a:t>
            </a:r>
            <a:endParaRPr lang="en-US" altLang="zh-CN" sz="2800" dirty="0">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字符串字面量是以</a:t>
            </a:r>
            <a:r>
              <a:rPr lang="zh-CN" altLang="en-US" sz="2400" dirty="0">
                <a:solidFill>
                  <a:srgbClr val="FF0000"/>
                </a:solidFill>
                <a:latin typeface="微软雅黑" panose="020B0503020204020204" pitchFamily="34" charset="-122"/>
                <a:ea typeface="微软雅黑" panose="020B0503020204020204" pitchFamily="34" charset="-122"/>
              </a:rPr>
              <a:t>双引号</a:t>
            </a:r>
            <a:r>
              <a:rPr lang="zh-CN" altLang="en-US" sz="2400" dirty="0">
                <a:latin typeface="微软雅黑" panose="020B0503020204020204" pitchFamily="34" charset="-122"/>
                <a:ea typeface="微软雅黑" panose="020B0503020204020204" pitchFamily="34" charset="-122"/>
              </a:rPr>
              <a:t>括起来</a:t>
            </a:r>
            <a:endParaRPr lang="en-US" altLang="zh-CN" sz="2400" dirty="0">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字符串是</a:t>
            </a:r>
            <a:r>
              <a:rPr lang="zh-CN" altLang="en-US" sz="2400" dirty="0">
                <a:solidFill>
                  <a:srgbClr val="FF0000"/>
                </a:solidFill>
                <a:latin typeface="微软雅黑" panose="020B0503020204020204" pitchFamily="34" charset="-122"/>
                <a:ea typeface="微软雅黑" panose="020B0503020204020204" pitchFamily="34" charset="-122"/>
              </a:rPr>
              <a:t>引用类型</a:t>
            </a:r>
          </a:p>
        </p:txBody>
      </p:sp>
    </p:spTree>
    <p:extLst>
      <p:ext uri="{BB962C8B-B14F-4D97-AF65-F5344CB8AC3E}">
        <p14:creationId xmlns:p14="http://schemas.microsoft.com/office/powerpoint/2010/main" val="20534050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布尔型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F0831481-BC21-44DD-8FAA-F99E735711CA}"/>
              </a:ext>
            </a:extLst>
          </p:cNvPr>
          <p:cNvSpPr txBox="1">
            <a:spLocks noChangeArrowheads="1"/>
          </p:cNvSpPr>
          <p:nvPr/>
        </p:nvSpPr>
        <p:spPr>
          <a:xfrm>
            <a:off x="137632" y="604255"/>
            <a:ext cx="8898864" cy="441576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A6B0EFA-D58A-45A6-9DAF-0DC8BFF3B7E7}"/>
              </a:ext>
            </a:extLst>
          </p:cNvPr>
          <p:cNvSpPr txBox="1"/>
          <p:nvPr/>
        </p:nvSpPr>
        <p:spPr>
          <a:xfrm>
            <a:off x="118565" y="720047"/>
            <a:ext cx="8928992" cy="1384995"/>
          </a:xfrm>
          <a:prstGeom prst="rect">
            <a:avLst/>
          </a:prstGeom>
          <a:noFill/>
        </p:spPr>
        <p:txBody>
          <a:bodyPr wrap="square">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占 </a:t>
            </a: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个字节</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只有 </a:t>
            </a:r>
            <a:r>
              <a:rPr lang="en-US" altLang="zh-CN" sz="2800" dirty="0">
                <a:latin typeface="微软雅黑" panose="020B0503020204020204" pitchFamily="34" charset="-122"/>
                <a:ea typeface="微软雅黑" panose="020B0503020204020204" pitchFamily="34" charset="-122"/>
              </a:rPr>
              <a:t>true</a:t>
            </a:r>
            <a:r>
              <a:rPr lang="zh-CN" altLang="en-US" sz="2800" dirty="0">
                <a:latin typeface="微软雅黑" panose="020B0503020204020204" pitchFamily="34" charset="-122"/>
                <a:ea typeface="微软雅黑" panose="020B0503020204020204" pitchFamily="34" charset="-122"/>
              </a:rPr>
              <a:t> 和 </a:t>
            </a:r>
            <a:r>
              <a:rPr lang="en-US" altLang="zh-CN" sz="2800" dirty="0">
                <a:latin typeface="微软雅黑" panose="020B0503020204020204" pitchFamily="34" charset="-122"/>
                <a:ea typeface="微软雅黑" panose="020B0503020204020204" pitchFamily="34" charset="-122"/>
              </a:rPr>
              <a:t>false</a:t>
            </a:r>
            <a:r>
              <a:rPr lang="zh-CN" altLang="en-US" sz="2800" dirty="0">
                <a:latin typeface="微软雅黑" panose="020B0503020204020204" pitchFamily="34" charset="-122"/>
                <a:ea typeface="微软雅黑" panose="020B0503020204020204" pitchFamily="34" charset="-122"/>
              </a:rPr>
              <a:t> 两个取值</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true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false </a:t>
            </a:r>
            <a:r>
              <a:rPr lang="zh-CN" altLang="en-US" sz="2800" dirty="0">
                <a:latin typeface="微软雅黑" panose="020B0503020204020204" pitchFamily="34" charset="-122"/>
                <a:ea typeface="微软雅黑" panose="020B0503020204020204" pitchFamily="34" charset="-122"/>
              </a:rPr>
              <a:t>不能转换成数字形式</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0459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52627" cy="415370"/>
            <a:chOff x="264586" y="255969"/>
            <a:chExt cx="435262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4851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var </a:t>
              </a:r>
              <a:r>
                <a:rPr lang="zh-CN" altLang="en-US" sz="2099" dirty="0">
                  <a:solidFill>
                    <a:srgbClr val="253C8E"/>
                  </a:solidFill>
                  <a:latin typeface="微软雅黑 Light" panose="020B0502040204020203" pitchFamily="34" charset="-122"/>
                  <a:ea typeface="微软雅黑 Light" panose="020B0502040204020203" pitchFamily="34" charset="-122"/>
                </a:rPr>
                <a:t>声明局部变量（扩展）</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3">
            <a:extLst>
              <a:ext uri="{FF2B5EF4-FFF2-40B4-BE49-F238E27FC236}">
                <a16:creationId xmlns:a16="http://schemas.microsoft.com/office/drawing/2014/main" id="{1B9296A1-C212-4A74-A540-649C6985BD6B}"/>
              </a:ext>
            </a:extLst>
          </p:cNvPr>
          <p:cNvSpPr txBox="1">
            <a:spLocks noChangeArrowheads="1"/>
          </p:cNvSpPr>
          <p:nvPr/>
        </p:nvSpPr>
        <p:spPr>
          <a:xfrm>
            <a:off x="114008" y="771550"/>
            <a:ext cx="8922488" cy="424847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ts val="2800"/>
              </a:lnSpc>
            </a:pPr>
            <a:r>
              <a:rPr lang="en-US" altLang="zh-CN" sz="2800" dirty="0">
                <a:latin typeface="微软雅黑" panose="020B0503020204020204" pitchFamily="34" charset="-122"/>
                <a:ea typeface="微软雅黑" panose="020B0503020204020204" pitchFamily="34" charset="-122"/>
              </a:rPr>
              <a:t>Java10</a:t>
            </a:r>
            <a:r>
              <a:rPr lang="zh-CN" altLang="en-US" sz="2800" dirty="0">
                <a:latin typeface="微软雅黑" panose="020B0503020204020204" pitchFamily="34" charset="-122"/>
                <a:ea typeface="微软雅黑" panose="020B0503020204020204" pitchFamily="34" charset="-122"/>
              </a:rPr>
              <a:t>开始支持使用 </a:t>
            </a:r>
            <a:r>
              <a:rPr lang="en-US" altLang="zh-CN" sz="2800" dirty="0">
                <a:solidFill>
                  <a:srgbClr val="FF0000"/>
                </a:solidFill>
                <a:latin typeface="微软雅黑" panose="020B0503020204020204" pitchFamily="34" charset="-122"/>
                <a:ea typeface="微软雅黑" panose="020B0503020204020204" pitchFamily="34" charset="-122"/>
              </a:rPr>
              <a:t>var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定义的局部变量</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var</a:t>
            </a:r>
            <a:r>
              <a:rPr lang="zh-CN" altLang="en-US" sz="2400" dirty="0">
                <a:latin typeface="微软雅黑" panose="020B0503020204020204" pitchFamily="34" charset="-122"/>
                <a:ea typeface="微软雅黑" panose="020B0503020204020204" pitchFamily="34" charset="-122"/>
              </a:rPr>
              <a:t>定义的局部变量的类型由</a:t>
            </a:r>
            <a:r>
              <a:rPr lang="zh-CN" altLang="en-US" sz="2400" dirty="0">
                <a:solidFill>
                  <a:srgbClr val="FF0000"/>
                </a:solidFill>
                <a:latin typeface="微软雅黑" panose="020B0503020204020204" pitchFamily="34" charset="-122"/>
                <a:ea typeface="微软雅黑" panose="020B0503020204020204" pitchFamily="34" charset="-122"/>
              </a:rPr>
              <a:t>编译器自动推断</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定义时</a:t>
            </a:r>
            <a:r>
              <a:rPr lang="zh-CN" altLang="en-US" sz="2400" dirty="0">
                <a:solidFill>
                  <a:srgbClr val="FF0000"/>
                </a:solidFill>
                <a:latin typeface="微软雅黑" panose="020B0503020204020204" pitchFamily="34" charset="-122"/>
                <a:ea typeface="微软雅黑" panose="020B0503020204020204" pitchFamily="34" charset="-122"/>
              </a:rPr>
              <a:t>分配了什么类型的初始值，那该变量就是什么类型</a:t>
            </a:r>
          </a:p>
          <a:p>
            <a:pPr eaLnBrk="1" hangingPunct="1">
              <a:lnSpc>
                <a:spcPts val="2800"/>
              </a:lnSpc>
            </a:pPr>
            <a:r>
              <a:rPr lang="zh-CN" altLang="en-US" sz="2800" dirty="0">
                <a:latin typeface="微软雅黑" panose="020B0503020204020204" pitchFamily="34" charset="-122"/>
                <a:ea typeface="微软雅黑" panose="020B0503020204020204" pitchFamily="34" charset="-122"/>
              </a:rPr>
              <a:t>简化了变量的声明语法，但降低了程序的可读性。以下两种情况下应该避免使用</a:t>
            </a:r>
            <a:r>
              <a:rPr lang="en-US" altLang="zh-CN" sz="2800" dirty="0">
                <a:latin typeface="微软雅黑" panose="020B0503020204020204" pitchFamily="34" charset="-122"/>
                <a:ea typeface="微软雅黑" panose="020B0503020204020204" pitchFamily="34" charset="-122"/>
              </a:rPr>
              <a:t>var</a:t>
            </a:r>
            <a:r>
              <a:rPr lang="zh-CN" altLang="en-US" sz="2800" dirty="0">
                <a:latin typeface="微软雅黑" panose="020B0503020204020204" pitchFamily="34" charset="-122"/>
                <a:ea typeface="微软雅黑" panose="020B0503020204020204" pitchFamily="34" charset="-122"/>
              </a:rPr>
              <a:t>声明变量</a:t>
            </a: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变量的</a:t>
            </a:r>
            <a:r>
              <a:rPr lang="zh-CN" altLang="en-US" sz="2400" dirty="0">
                <a:solidFill>
                  <a:srgbClr val="FF0000"/>
                </a:solidFill>
                <a:latin typeface="微软雅黑" panose="020B0503020204020204" pitchFamily="34" charset="-122"/>
                <a:ea typeface="微软雅黑" panose="020B0503020204020204" pitchFamily="34" charset="-122"/>
              </a:rPr>
              <a:t>类型不容易判断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比如变量的初始值是由复杂的方法调用所得到的。</a:t>
            </a: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局部变量的</a:t>
            </a:r>
            <a:r>
              <a:rPr lang="zh-CN" altLang="en-US" sz="2400" dirty="0">
                <a:solidFill>
                  <a:srgbClr val="FF0000"/>
                </a:solidFill>
                <a:latin typeface="微软雅黑" panose="020B0503020204020204" pitchFamily="34" charset="-122"/>
                <a:ea typeface="微软雅黑" panose="020B0503020204020204" pitchFamily="34" charset="-122"/>
              </a:rPr>
              <a:t>使用范围很长</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随着局部变量的使用范围的增大，后面的代码就更难判断该变量的类型</a:t>
            </a:r>
          </a:p>
        </p:txBody>
      </p:sp>
    </p:spTree>
    <p:extLst>
      <p:ext uri="{BB962C8B-B14F-4D97-AF65-F5344CB8AC3E}">
        <p14:creationId xmlns:p14="http://schemas.microsoft.com/office/powerpoint/2010/main" val="34294509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89734" cy="415370"/>
            <a:chOff x="264586" y="255969"/>
            <a:chExt cx="408973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8562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基本数据类型的自动类型转换</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6">
            <a:extLst>
              <a:ext uri="{FF2B5EF4-FFF2-40B4-BE49-F238E27FC236}">
                <a16:creationId xmlns:a16="http://schemas.microsoft.com/office/drawing/2014/main" id="{88036BE9-CCE9-4A5B-98E0-F2E381C68BAE}"/>
              </a:ext>
            </a:extLst>
          </p:cNvPr>
          <p:cNvSpPr txBox="1">
            <a:spLocks noChangeArrowheads="1"/>
          </p:cNvSpPr>
          <p:nvPr/>
        </p:nvSpPr>
        <p:spPr>
          <a:xfrm>
            <a:off x="109816" y="573398"/>
            <a:ext cx="8926680" cy="437461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自动类型的转换</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转换原则：</a:t>
            </a:r>
            <a:r>
              <a:rPr lang="zh-CN" altLang="en-US" sz="2400" dirty="0">
                <a:solidFill>
                  <a:srgbClr val="FF0000"/>
                </a:solidFill>
                <a:latin typeface="微软雅黑" panose="020B0503020204020204" pitchFamily="34" charset="-122"/>
                <a:ea typeface="微软雅黑" panose="020B0503020204020204" pitchFamily="34" charset="-122"/>
              </a:rPr>
              <a:t>表数范围小的类型会自动转换为表数范围大的类型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自动转换链：</a:t>
            </a:r>
            <a:r>
              <a:rPr lang="en-US" altLang="zh-CN" sz="2400" dirty="0">
                <a:solidFill>
                  <a:srgbClr val="FF0000"/>
                </a:solidFill>
                <a:latin typeface="微软雅黑" panose="020B0503020204020204" pitchFamily="34" charset="-122"/>
                <a:ea typeface="微软雅黑" panose="020B0503020204020204" pitchFamily="34" charset="-122"/>
              </a:rPr>
              <a:t>byte-&gt;short-&gt;int-&gt;long-&gt;float-&gt;double</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char-&gt;int-&gt;long-&gt;float-&gt;double</a:t>
            </a:r>
          </a:p>
          <a:p>
            <a:pPr eaLnBrk="1" hangingPunct="1"/>
            <a:r>
              <a:rPr lang="zh-CN" altLang="en-US" sz="2800" dirty="0">
                <a:latin typeface="微软雅黑" panose="020B0503020204020204" pitchFamily="34" charset="-122"/>
                <a:ea typeface="微软雅黑" panose="020B0503020204020204" pitchFamily="34" charset="-122"/>
              </a:rPr>
              <a:t>注意</a:t>
            </a:r>
            <a:r>
              <a:rPr lang="en-US" altLang="zh-CN" sz="2800" dirty="0">
                <a:latin typeface="微软雅黑" panose="020B0503020204020204" pitchFamily="34" charset="-122"/>
                <a:ea typeface="微软雅黑" panose="020B0503020204020204" pitchFamily="34" charset="-122"/>
              </a:rPr>
              <a:t>: byte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short </a:t>
            </a:r>
            <a:r>
              <a:rPr lang="zh-CN" altLang="en-US" sz="2800" dirty="0">
                <a:latin typeface="微软雅黑" panose="020B0503020204020204" pitchFamily="34" charset="-122"/>
                <a:ea typeface="微软雅黑" panose="020B0503020204020204" pitchFamily="34" charset="-122"/>
              </a:rPr>
              <a:t>不能和 </a:t>
            </a:r>
            <a:r>
              <a:rPr lang="en-US" altLang="zh-CN" sz="2800" dirty="0">
                <a:latin typeface="微软雅黑" panose="020B0503020204020204" pitchFamily="34" charset="-122"/>
                <a:ea typeface="微软雅黑" panose="020B0503020204020204" pitchFamily="34" charset="-122"/>
              </a:rPr>
              <a:t>char </a:t>
            </a:r>
            <a:r>
              <a:rPr lang="zh-CN" altLang="en-US" sz="2800" dirty="0">
                <a:latin typeface="微软雅黑" panose="020B0503020204020204" pitchFamily="34" charset="-122"/>
                <a:ea typeface="微软雅黑" panose="020B0503020204020204" pitchFamily="34" charset="-122"/>
              </a:rPr>
              <a:t>相互转换</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char </a:t>
            </a:r>
            <a:r>
              <a:rPr lang="zh-CN" altLang="en-US" sz="2400" dirty="0">
                <a:latin typeface="微软雅黑" panose="020B0503020204020204" pitchFamily="34" charset="-122"/>
                <a:ea typeface="微软雅黑" panose="020B0503020204020204" pitchFamily="34" charset="-122"/>
              </a:rPr>
              <a:t>的取值范围是从 </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到 </a:t>
            </a:r>
            <a:r>
              <a:rPr lang="en-US" altLang="zh-CN" sz="2400" dirty="0">
                <a:latin typeface="微软雅黑" panose="020B0503020204020204" pitchFamily="34" charset="-122"/>
                <a:ea typeface="微软雅黑" panose="020B0503020204020204" pitchFamily="34" charset="-122"/>
              </a:rPr>
              <a:t>65535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byte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short </a:t>
            </a:r>
            <a:r>
              <a:rPr lang="zh-CN" altLang="en-US" sz="2400" dirty="0">
                <a:latin typeface="微软雅黑" panose="020B0503020204020204" pitchFamily="34" charset="-122"/>
                <a:ea typeface="微软雅黑" panose="020B0503020204020204" pitchFamily="34" charset="-122"/>
              </a:rPr>
              <a:t>中都包含负数，所以不能相互转换。</a:t>
            </a:r>
          </a:p>
          <a:p>
            <a:pPr eaLnBrk="1" hangingPunct="1"/>
            <a:r>
              <a:rPr lang="zh-CN" altLang="en-US" sz="2800" dirty="0">
                <a:latin typeface="微软雅黑" panose="020B0503020204020204" pitchFamily="34" charset="-122"/>
                <a:ea typeface="微软雅黑" panose="020B0503020204020204" pitchFamily="34" charset="-122"/>
              </a:rPr>
              <a:t>任何数据类型和字符串相连（</a:t>
            </a:r>
            <a:r>
              <a:rPr lang="zh-CN" altLang="en-US" sz="2800" b="1" dirty="0">
                <a:solidFill>
                  <a:srgbClr val="FF0000"/>
                </a:solidFill>
                <a:latin typeface="微软雅黑" panose="020B0503020204020204" pitchFamily="34" charset="-122"/>
                <a:ea typeface="微软雅黑" panose="020B0503020204020204" pitchFamily="34" charset="-122"/>
              </a:rPr>
              <a:t>使用 </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来连接</a:t>
            </a:r>
            <a:r>
              <a:rPr lang="zh-CN" altLang="en-US" sz="2800" dirty="0">
                <a:latin typeface="微软雅黑" panose="020B0503020204020204" pitchFamily="34" charset="-122"/>
                <a:ea typeface="微软雅黑" panose="020B0503020204020204" pitchFamily="34" charset="-122"/>
              </a:rPr>
              <a:t>）都会转换为字符串类型。</a:t>
            </a:r>
          </a:p>
          <a:p>
            <a:pPr eaLnBrk="1" hangingPunct="1"/>
            <a:endParaRPr lang="en-US" altLang="zh-CN" dirty="0"/>
          </a:p>
        </p:txBody>
      </p:sp>
    </p:spTree>
    <p:extLst>
      <p:ext uri="{BB962C8B-B14F-4D97-AF65-F5344CB8AC3E}">
        <p14:creationId xmlns:p14="http://schemas.microsoft.com/office/powerpoint/2010/main" val="405834176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强制类型转换</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6">
            <a:extLst>
              <a:ext uri="{FF2B5EF4-FFF2-40B4-BE49-F238E27FC236}">
                <a16:creationId xmlns:a16="http://schemas.microsoft.com/office/drawing/2014/main" id="{20CC6BCD-5572-4326-BEC1-A6DC577BD2AE}"/>
              </a:ext>
            </a:extLst>
          </p:cNvPr>
          <p:cNvSpPr txBox="1">
            <a:spLocks noChangeArrowheads="1"/>
          </p:cNvSpPr>
          <p:nvPr/>
        </p:nvSpPr>
        <p:spPr>
          <a:xfrm>
            <a:off x="107504" y="771550"/>
            <a:ext cx="8928992" cy="424847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要将</a:t>
            </a:r>
            <a:r>
              <a:rPr lang="zh-CN" altLang="en-US" sz="2800" b="1" dirty="0">
                <a:solidFill>
                  <a:srgbClr val="FF0000"/>
                </a:solidFill>
                <a:latin typeface="微软雅黑" panose="020B0503020204020204" pitchFamily="34" charset="-122"/>
                <a:ea typeface="微软雅黑" panose="020B0503020204020204" pitchFamily="34" charset="-122"/>
              </a:rPr>
              <a:t>表数范围大的数据类型转换为表数范围小的数据类型就要用强制类型转换</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int a=</a:t>
            </a:r>
            <a:r>
              <a:rPr lang="en-US" altLang="zh-CN" sz="2400" dirty="0">
                <a:solidFill>
                  <a:srgbClr val="FF0000"/>
                </a:solidFill>
                <a:latin typeface="微软雅黑" panose="020B0503020204020204" pitchFamily="34" charset="-122"/>
                <a:ea typeface="微软雅黑" panose="020B0503020204020204" pitchFamily="34" charset="-122"/>
              </a:rPr>
              <a:t>(int)3.14f</a:t>
            </a:r>
            <a:endParaRPr lang="zh-CN" altLang="en-US" sz="24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将变量转换为另一种类型。</a:t>
            </a:r>
          </a:p>
          <a:p>
            <a:pPr lvl="1" eaLnBrk="1" hangingPunct="1"/>
            <a:r>
              <a:rPr lang="zh-CN" altLang="en-US" sz="2400" dirty="0">
                <a:latin typeface="微软雅黑" panose="020B0503020204020204" pitchFamily="34" charset="-122"/>
                <a:ea typeface="微软雅黑" panose="020B0503020204020204" pitchFamily="34" charset="-122"/>
              </a:rPr>
              <a:t>字符串不能直接转换为基本类型，必须使用基本数据类型对应包的包装器（</a:t>
            </a:r>
            <a:r>
              <a:rPr lang="en-US" altLang="zh-CN" sz="2400" dirty="0" err="1">
                <a:latin typeface="微软雅黑" panose="020B0503020204020204" pitchFamily="34" charset="-122"/>
                <a:ea typeface="微软雅黑" panose="020B0503020204020204" pitchFamily="34" charset="-122"/>
              </a:rPr>
              <a:t>java.lang.Byte</a:t>
            </a:r>
            <a:r>
              <a:rPr lang="en-US" altLang="zh-CN" sz="2400" dirty="0">
                <a:latin typeface="微软雅黑" panose="020B0503020204020204" pitchFamily="34" charset="-122"/>
                <a:ea typeface="微软雅黑" panose="020B0503020204020204" pitchFamily="34" charset="-122"/>
              </a:rPr>
              <a:t>, Short, Integer, Long, Float, Double, Character, Boolean</a:t>
            </a:r>
            <a:r>
              <a:rPr lang="zh-CN" altLang="en-US" sz="2400" dirty="0">
                <a:latin typeface="微软雅黑" panose="020B0503020204020204" pitchFamily="34" charset="-122"/>
                <a:ea typeface="微软雅黑" panose="020B0503020204020204" pitchFamily="34" charset="-122"/>
              </a:rPr>
              <a:t>）中的静态方法 </a:t>
            </a:r>
            <a:r>
              <a:rPr lang="en-US" altLang="zh-CN" sz="2400" dirty="0">
                <a:solidFill>
                  <a:srgbClr val="FF0000"/>
                </a:solidFill>
                <a:latin typeface="微软雅黑" panose="020B0503020204020204" pitchFamily="34" charset="-122"/>
                <a:ea typeface="微软雅黑" panose="020B0503020204020204" pitchFamily="34" charset="-122"/>
              </a:rPr>
              <a:t>xxx a = </a:t>
            </a:r>
            <a:r>
              <a:rPr lang="en-US" altLang="zh-CN" sz="2400" dirty="0" err="1">
                <a:solidFill>
                  <a:srgbClr val="FF0000"/>
                </a:solidFill>
                <a:latin typeface="微软雅黑" panose="020B0503020204020204" pitchFamily="34" charset="-122"/>
                <a:ea typeface="微软雅黑" panose="020B0503020204020204" pitchFamily="34" charset="-122"/>
              </a:rPr>
              <a:t>Xxx.parseXxx</a:t>
            </a:r>
            <a:r>
              <a:rPr lang="en-US" altLang="zh-CN" sz="2400" dirty="0">
                <a:solidFill>
                  <a:srgbClr val="FF0000"/>
                </a:solidFill>
                <a:latin typeface="微软雅黑" panose="020B0503020204020204" pitchFamily="34" charset="-122"/>
                <a:ea typeface="微软雅黑" panose="020B0503020204020204" pitchFamily="34" charset="-122"/>
              </a:rPr>
              <a:t>(“3.14”) </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208722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6513475" cy="415370"/>
            <a:chOff x="264586" y="255969"/>
            <a:chExt cx="651347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610936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基本数据类型的自动类型转换与强制类型转换实例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24618DB-F642-4BF3-9463-4BE3C54FB56C}"/>
              </a:ext>
            </a:extLst>
          </p:cNvPr>
          <p:cNvSpPr txBox="1"/>
          <p:nvPr/>
        </p:nvSpPr>
        <p:spPr>
          <a:xfrm>
            <a:off x="107504" y="1115356"/>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demo/basic/TypeAutoConvertion.java</a:t>
            </a:r>
          </a:p>
        </p:txBody>
      </p:sp>
      <p:sp>
        <p:nvSpPr>
          <p:cNvPr id="7" name="文本框 2">
            <a:extLst>
              <a:ext uri="{FF2B5EF4-FFF2-40B4-BE49-F238E27FC236}">
                <a16:creationId xmlns:a16="http://schemas.microsoft.com/office/drawing/2014/main" id="{723BB7D7-6EDC-4D77-83E1-9FA223F0B8E6}"/>
              </a:ext>
            </a:extLst>
          </p:cNvPr>
          <p:cNvSpPr txBox="1"/>
          <p:nvPr/>
        </p:nvSpPr>
        <p:spPr>
          <a:xfrm>
            <a:off x="107504" y="2294287"/>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demo/basic/IntAndFloat</a:t>
            </a:r>
            <a:r>
              <a:rPr lang="en-US" altLang="zh-CN"/>
              <a:t>.java</a:t>
            </a:r>
            <a:endParaRPr lang="en-US" altLang="zh-CN" dirty="0"/>
          </a:p>
        </p:txBody>
      </p:sp>
      <p:sp>
        <p:nvSpPr>
          <p:cNvPr id="23" name="文本框 2">
            <a:extLst>
              <a:ext uri="{FF2B5EF4-FFF2-40B4-BE49-F238E27FC236}">
                <a16:creationId xmlns:a16="http://schemas.microsoft.com/office/drawing/2014/main" id="{6982B1B5-9E17-4561-992F-A896B3C8F0E5}"/>
              </a:ext>
            </a:extLst>
          </p:cNvPr>
          <p:cNvSpPr txBox="1"/>
          <p:nvPr/>
        </p:nvSpPr>
        <p:spPr>
          <a:xfrm>
            <a:off x="107504" y="347321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demo/basic/LocalVariable.java</a:t>
            </a:r>
          </a:p>
        </p:txBody>
      </p:sp>
      <p:sp>
        <p:nvSpPr>
          <p:cNvPr id="4" name="文本框 3">
            <a:extLst>
              <a:ext uri="{FF2B5EF4-FFF2-40B4-BE49-F238E27FC236}">
                <a16:creationId xmlns:a16="http://schemas.microsoft.com/office/drawing/2014/main" id="{BBE73B0F-E519-460E-BAE4-1AE6F8755234}"/>
              </a:ext>
            </a:extLst>
          </p:cNvPr>
          <p:cNvSpPr txBox="1"/>
          <p:nvPr/>
        </p:nvSpPr>
        <p:spPr>
          <a:xfrm>
            <a:off x="107504" y="760500"/>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数据类型的自动转换</a:t>
            </a:r>
          </a:p>
        </p:txBody>
      </p:sp>
      <p:sp>
        <p:nvSpPr>
          <p:cNvPr id="13" name="文本框 12">
            <a:extLst>
              <a:ext uri="{FF2B5EF4-FFF2-40B4-BE49-F238E27FC236}">
                <a16:creationId xmlns:a16="http://schemas.microsoft.com/office/drawing/2014/main" id="{8D8B2D4D-A30B-4FE7-9E99-C71DCEF59DBF}"/>
              </a:ext>
            </a:extLst>
          </p:cNvPr>
          <p:cNvSpPr txBox="1"/>
          <p:nvPr/>
        </p:nvSpPr>
        <p:spPr>
          <a:xfrm>
            <a:off x="89248" y="1950944"/>
            <a:ext cx="2492990"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整型与浮点类型的转换</a:t>
            </a:r>
          </a:p>
        </p:txBody>
      </p:sp>
      <p:sp>
        <p:nvSpPr>
          <p:cNvPr id="15" name="文本框 14">
            <a:extLst>
              <a:ext uri="{FF2B5EF4-FFF2-40B4-BE49-F238E27FC236}">
                <a16:creationId xmlns:a16="http://schemas.microsoft.com/office/drawing/2014/main" id="{E15A6C4A-A97E-4957-92CE-751AC4E872C1}"/>
              </a:ext>
            </a:extLst>
          </p:cNvPr>
          <p:cNvSpPr txBox="1"/>
          <p:nvPr/>
        </p:nvSpPr>
        <p:spPr>
          <a:xfrm>
            <a:off x="107504" y="3127772"/>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局部变量的类型推断</a:t>
            </a:r>
          </a:p>
        </p:txBody>
      </p:sp>
      <p:sp>
        <p:nvSpPr>
          <p:cNvPr id="5" name="文本框 4">
            <a:extLst>
              <a:ext uri="{FF2B5EF4-FFF2-40B4-BE49-F238E27FC236}">
                <a16:creationId xmlns:a16="http://schemas.microsoft.com/office/drawing/2014/main" id="{42C4DCB6-0FD4-22A0-C545-93D12EEA3CF9}"/>
              </a:ext>
            </a:extLst>
          </p:cNvPr>
          <p:cNvSpPr txBox="1"/>
          <p:nvPr/>
        </p:nvSpPr>
        <p:spPr>
          <a:xfrm>
            <a:off x="107504" y="4341884"/>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0898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6" name="Rectangle 4">
            <a:extLst>
              <a:ext uri="{FF2B5EF4-FFF2-40B4-BE49-F238E27FC236}">
                <a16:creationId xmlns:a16="http://schemas.microsoft.com/office/drawing/2014/main" id="{90364E3C-A83C-468A-B4F9-781666928A63}"/>
              </a:ext>
            </a:extLst>
          </p:cNvPr>
          <p:cNvSpPr txBox="1">
            <a:spLocks noChangeArrowheads="1"/>
          </p:cNvSpPr>
          <p:nvPr/>
        </p:nvSpPr>
        <p:spPr>
          <a:xfrm>
            <a:off x="114772" y="671339"/>
            <a:ext cx="8921724"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由键盘输入的数据，不管是文字还是数字，</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皆视为字符串，因此若是要由键盘输入数字则必须再经过转换</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800" dirty="0">
                <a:latin typeface="微软雅黑" panose="020B0503020204020204" pitchFamily="34" charset="-122"/>
                <a:ea typeface="微软雅黑" panose="020B0503020204020204" pitchFamily="34" charset="-122"/>
              </a:rPr>
              <a:t>两种方式：</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java.io.BufferedReader</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java.util.Scanner</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73354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18B46119-8034-4C04-A75F-3283B30F04F8}"/>
              </a:ext>
            </a:extLst>
          </p:cNvPr>
          <p:cNvGrpSpPr/>
          <p:nvPr/>
        </p:nvGrpSpPr>
        <p:grpSpPr>
          <a:xfrm>
            <a:off x="2771800" y="411510"/>
            <a:ext cx="3456384" cy="4331287"/>
            <a:chOff x="3419872" y="411510"/>
            <a:chExt cx="3456384" cy="4331287"/>
          </a:xfrm>
        </p:grpSpPr>
        <p:sp>
          <p:nvSpPr>
            <p:cNvPr id="46" name="圆角矩形 15">
              <a:extLst>
                <a:ext uri="{FF2B5EF4-FFF2-40B4-BE49-F238E27FC236}">
                  <a16:creationId xmlns:a16="http://schemas.microsoft.com/office/drawing/2014/main" id="{33629B7A-0F18-4F09-8DAB-22C8AAC8380B}"/>
                </a:ext>
              </a:extLst>
            </p:cNvPr>
            <p:cNvSpPr/>
            <p:nvPr/>
          </p:nvSpPr>
          <p:spPr>
            <a:xfrm>
              <a:off x="3419872"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6CFAD002-F8D9-4729-B887-561D734D31FE}"/>
                </a:ext>
              </a:extLst>
            </p:cNvPr>
            <p:cNvGrpSpPr/>
            <p:nvPr/>
          </p:nvGrpSpPr>
          <p:grpSpPr>
            <a:xfrm>
              <a:off x="4216708" y="411510"/>
              <a:ext cx="2649402" cy="383539"/>
              <a:chOff x="6339097" y="1573726"/>
              <a:chExt cx="3744416" cy="511504"/>
            </a:xfrm>
            <a:solidFill>
              <a:srgbClr val="253C8E"/>
            </a:solidFill>
          </p:grpSpPr>
          <p:sp>
            <p:nvSpPr>
              <p:cNvPr id="100" name="圆角矩形 17">
                <a:extLst>
                  <a:ext uri="{FF2B5EF4-FFF2-40B4-BE49-F238E27FC236}">
                    <a16:creationId xmlns:a16="http://schemas.microsoft.com/office/drawing/2014/main" id="{8EF9C0A3-DBC8-45C5-B0B9-D9180E10BED9}"/>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1" name="矩形 100">
                <a:extLst>
                  <a:ext uri="{FF2B5EF4-FFF2-40B4-BE49-F238E27FC236}">
                    <a16:creationId xmlns:a16="http://schemas.microsoft.com/office/drawing/2014/main" id="{58044D25-6048-4CB1-A5EE-25592559ABF5}"/>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1066D39A-0B07-4B1D-AED9-F88BB559318B}"/>
                </a:ext>
              </a:extLst>
            </p:cNvPr>
            <p:cNvSpPr/>
            <p:nvPr/>
          </p:nvSpPr>
          <p:spPr>
            <a:xfrm>
              <a:off x="3419872" y="901275"/>
              <a:ext cx="319541" cy="383539"/>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B7130C76-32BF-4E4B-BE06-91B111A9F51D}"/>
                </a:ext>
              </a:extLst>
            </p:cNvPr>
            <p:cNvGrpSpPr/>
            <p:nvPr/>
          </p:nvGrpSpPr>
          <p:grpSpPr>
            <a:xfrm>
              <a:off x="4216708" y="901274"/>
              <a:ext cx="2658179" cy="383539"/>
              <a:chOff x="6315199" y="2410177"/>
              <a:chExt cx="3744416" cy="511504"/>
            </a:xfrm>
            <a:solidFill>
              <a:srgbClr val="C00000"/>
            </a:solidFill>
          </p:grpSpPr>
          <p:sp>
            <p:nvSpPr>
              <p:cNvPr id="98" name="圆角矩形 21">
                <a:extLst>
                  <a:ext uri="{FF2B5EF4-FFF2-40B4-BE49-F238E27FC236}">
                    <a16:creationId xmlns:a16="http://schemas.microsoft.com/office/drawing/2014/main" id="{571D6088-0CB0-4FAD-B9C2-D7A19C16F122}"/>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8D0BFA88-7912-4D97-A78A-44C8948523EB}"/>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E15FE913-43A3-4CEF-B87F-9FB8967D51D8}"/>
                </a:ext>
              </a:extLst>
            </p:cNvPr>
            <p:cNvSpPr/>
            <p:nvPr/>
          </p:nvSpPr>
          <p:spPr>
            <a:xfrm>
              <a:off x="3419872"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BC19141B-F9B9-4C26-82AB-AB289713A80E}"/>
                </a:ext>
              </a:extLst>
            </p:cNvPr>
            <p:cNvGrpSpPr/>
            <p:nvPr/>
          </p:nvGrpSpPr>
          <p:grpSpPr>
            <a:xfrm>
              <a:off x="4216709" y="1391687"/>
              <a:ext cx="2658179" cy="383539"/>
              <a:chOff x="6339097" y="3296031"/>
              <a:chExt cx="3744416" cy="511504"/>
            </a:xfrm>
            <a:solidFill>
              <a:srgbClr val="253C8E"/>
            </a:solidFill>
          </p:grpSpPr>
          <p:sp>
            <p:nvSpPr>
              <p:cNvPr id="96" name="圆角矩形 25">
                <a:extLst>
                  <a:ext uri="{FF2B5EF4-FFF2-40B4-BE49-F238E27FC236}">
                    <a16:creationId xmlns:a16="http://schemas.microsoft.com/office/drawing/2014/main" id="{624D19F3-D7DB-4868-BC63-B93100950E7F}"/>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7" name="矩形 96">
                <a:extLst>
                  <a:ext uri="{FF2B5EF4-FFF2-40B4-BE49-F238E27FC236}">
                    <a16:creationId xmlns:a16="http://schemas.microsoft.com/office/drawing/2014/main" id="{FC6B6E5A-4991-4177-A5BC-77FBBC05DFAD}"/>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5A8B64BC-9A94-42D4-AE2F-DF6A650A14DF}"/>
                </a:ext>
              </a:extLst>
            </p:cNvPr>
            <p:cNvSpPr/>
            <p:nvPr/>
          </p:nvSpPr>
          <p:spPr>
            <a:xfrm>
              <a:off x="3419872"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D966774B-601D-42FF-9698-E38BFCE75826}"/>
                </a:ext>
              </a:extLst>
            </p:cNvPr>
            <p:cNvGrpSpPr/>
            <p:nvPr/>
          </p:nvGrpSpPr>
          <p:grpSpPr>
            <a:xfrm>
              <a:off x="4216710" y="1883446"/>
              <a:ext cx="2649410" cy="383539"/>
              <a:chOff x="6339095" y="4180903"/>
              <a:chExt cx="3744418" cy="820872"/>
            </a:xfrm>
            <a:solidFill>
              <a:srgbClr val="253C8E"/>
            </a:solidFill>
          </p:grpSpPr>
          <p:sp>
            <p:nvSpPr>
              <p:cNvPr id="94" name="圆角矩形 29">
                <a:extLst>
                  <a:ext uri="{FF2B5EF4-FFF2-40B4-BE49-F238E27FC236}">
                    <a16:creationId xmlns:a16="http://schemas.microsoft.com/office/drawing/2014/main" id="{3914C1A3-5393-4927-970C-7FF2E40A1AA7}"/>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5" name="矩形 94">
                <a:extLst>
                  <a:ext uri="{FF2B5EF4-FFF2-40B4-BE49-F238E27FC236}">
                    <a16:creationId xmlns:a16="http://schemas.microsoft.com/office/drawing/2014/main" id="{031D01A9-EA56-4B48-AF9B-B0FE8BC101BA}"/>
                  </a:ext>
                </a:extLst>
              </p:cNvPr>
              <p:cNvSpPr/>
              <p:nvPr/>
            </p:nvSpPr>
            <p:spPr>
              <a:xfrm>
                <a:off x="6339095" y="4221882"/>
                <a:ext cx="3744408" cy="779893"/>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54900043-1509-4336-9BD8-A505161373F8}"/>
                </a:ext>
              </a:extLst>
            </p:cNvPr>
            <p:cNvSpPr/>
            <p:nvPr/>
          </p:nvSpPr>
          <p:spPr>
            <a:xfrm>
              <a:off x="3419953"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F6B09BE1-CD6E-4B39-8EE8-CF9D23E0AFAC}"/>
                </a:ext>
              </a:extLst>
            </p:cNvPr>
            <p:cNvGrpSpPr/>
            <p:nvPr/>
          </p:nvGrpSpPr>
          <p:grpSpPr>
            <a:xfrm>
              <a:off x="4215337" y="2380344"/>
              <a:ext cx="2659549" cy="383539"/>
              <a:chOff x="6339097" y="5057483"/>
              <a:chExt cx="3744416" cy="511504"/>
            </a:xfrm>
            <a:solidFill>
              <a:srgbClr val="253C8E"/>
            </a:solidFill>
          </p:grpSpPr>
          <p:sp>
            <p:nvSpPr>
              <p:cNvPr id="92" name="圆角矩形 33">
                <a:extLst>
                  <a:ext uri="{FF2B5EF4-FFF2-40B4-BE49-F238E27FC236}">
                    <a16:creationId xmlns:a16="http://schemas.microsoft.com/office/drawing/2014/main" id="{9556B06A-D42F-43DB-95D7-22CBCABFF258}"/>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3" name="矩形 92">
                <a:extLst>
                  <a:ext uri="{FF2B5EF4-FFF2-40B4-BE49-F238E27FC236}">
                    <a16:creationId xmlns:a16="http://schemas.microsoft.com/office/drawing/2014/main" id="{046BF939-711E-4AE1-9B51-A5C56943E141}"/>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3F0328A7-03D6-4E6D-AE51-294BC9C2B510}"/>
                </a:ext>
              </a:extLst>
            </p:cNvPr>
            <p:cNvSpPr/>
            <p:nvPr/>
          </p:nvSpPr>
          <p:spPr>
            <a:xfrm>
              <a:off x="3459306"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DF74F4E8-4FE6-4868-98F0-21C4869A5001}"/>
                </a:ext>
              </a:extLst>
            </p:cNvPr>
            <p:cNvGrpSpPr/>
            <p:nvPr/>
          </p:nvGrpSpPr>
          <p:grpSpPr>
            <a:xfrm>
              <a:off x="4216707" y="2877241"/>
              <a:ext cx="2658179" cy="383539"/>
              <a:chOff x="6339097" y="1573726"/>
              <a:chExt cx="3744416" cy="511504"/>
            </a:xfrm>
            <a:solidFill>
              <a:srgbClr val="253C8E"/>
            </a:solidFill>
          </p:grpSpPr>
          <p:sp>
            <p:nvSpPr>
              <p:cNvPr id="90" name="圆角矩形 17">
                <a:extLst>
                  <a:ext uri="{FF2B5EF4-FFF2-40B4-BE49-F238E27FC236}">
                    <a16:creationId xmlns:a16="http://schemas.microsoft.com/office/drawing/2014/main" id="{7DEA69F8-BD49-4F25-BF09-976EAF3B9358}"/>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1" name="矩形 90">
                <a:extLst>
                  <a:ext uri="{FF2B5EF4-FFF2-40B4-BE49-F238E27FC236}">
                    <a16:creationId xmlns:a16="http://schemas.microsoft.com/office/drawing/2014/main" id="{D32E2568-EF0A-4407-A930-07E1CFD7D65A}"/>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74A1BA20-3B5A-4406-99F3-6ABF6051038A}"/>
                </a:ext>
              </a:extLst>
            </p:cNvPr>
            <p:cNvSpPr/>
            <p:nvPr/>
          </p:nvSpPr>
          <p:spPr>
            <a:xfrm>
              <a:off x="3459306"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436F315B-3355-4D0F-8255-62BF33883345}"/>
                </a:ext>
              </a:extLst>
            </p:cNvPr>
            <p:cNvGrpSpPr/>
            <p:nvPr/>
          </p:nvGrpSpPr>
          <p:grpSpPr>
            <a:xfrm>
              <a:off x="4216707" y="3377086"/>
              <a:ext cx="2659549" cy="383539"/>
              <a:chOff x="6315199" y="2410177"/>
              <a:chExt cx="3744416" cy="511504"/>
            </a:xfrm>
            <a:solidFill>
              <a:srgbClr val="253C8E"/>
            </a:solidFill>
          </p:grpSpPr>
          <p:sp>
            <p:nvSpPr>
              <p:cNvPr id="88" name="圆角矩形 21">
                <a:extLst>
                  <a:ext uri="{FF2B5EF4-FFF2-40B4-BE49-F238E27FC236}">
                    <a16:creationId xmlns:a16="http://schemas.microsoft.com/office/drawing/2014/main" id="{BFDD8E8A-8862-405B-9B0A-E4EBEA772AAF}"/>
                  </a:ext>
                </a:extLst>
              </p:cNvPr>
              <p:cNvSpPr/>
              <p:nvPr/>
            </p:nvSpPr>
            <p:spPr>
              <a:xfrm>
                <a:off x="6315199" y="2410177"/>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9" name="矩形 88">
                <a:extLst>
                  <a:ext uri="{FF2B5EF4-FFF2-40B4-BE49-F238E27FC236}">
                    <a16:creationId xmlns:a16="http://schemas.microsoft.com/office/drawing/2014/main" id="{6F02D8D8-36B9-49C8-A669-D6B0C4F450D1}"/>
                  </a:ext>
                </a:extLst>
              </p:cNvPr>
              <p:cNvSpPr/>
              <p:nvPr/>
            </p:nvSpPr>
            <p:spPr>
              <a:xfrm>
                <a:off x="6315199" y="2450466"/>
                <a:ext cx="3744416" cy="451521"/>
              </a:xfrm>
              <a:prstGeom prst="rect">
                <a:avLst/>
              </a:prstGeom>
              <a:grp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D4ED2F94-195F-433C-ACC4-AF0AB3C5E220}"/>
                </a:ext>
              </a:extLst>
            </p:cNvPr>
            <p:cNvSpPr/>
            <p:nvPr/>
          </p:nvSpPr>
          <p:spPr>
            <a:xfrm>
              <a:off x="3459306"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5DE9FF54-CE87-45BA-AC52-23490E3C9F18}"/>
                </a:ext>
              </a:extLst>
            </p:cNvPr>
            <p:cNvGrpSpPr/>
            <p:nvPr/>
          </p:nvGrpSpPr>
          <p:grpSpPr>
            <a:xfrm>
              <a:off x="4215337" y="3868172"/>
              <a:ext cx="2659549" cy="383539"/>
              <a:chOff x="6339097" y="3296031"/>
              <a:chExt cx="3744416" cy="511504"/>
            </a:xfrm>
            <a:solidFill>
              <a:srgbClr val="253C8E"/>
            </a:solidFill>
          </p:grpSpPr>
          <p:sp>
            <p:nvSpPr>
              <p:cNvPr id="86" name="圆角矩形 25">
                <a:extLst>
                  <a:ext uri="{FF2B5EF4-FFF2-40B4-BE49-F238E27FC236}">
                    <a16:creationId xmlns:a16="http://schemas.microsoft.com/office/drawing/2014/main" id="{55A9E705-81F1-459F-881A-866BB5F325E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7" name="矩形 86">
                <a:extLst>
                  <a:ext uri="{FF2B5EF4-FFF2-40B4-BE49-F238E27FC236}">
                    <a16:creationId xmlns:a16="http://schemas.microsoft.com/office/drawing/2014/main" id="{A1ED042C-6680-44FB-9624-5EB3DAAECB7F}"/>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0DF152CC-B887-4443-9654-949024093A84}"/>
                </a:ext>
              </a:extLst>
            </p:cNvPr>
            <p:cNvSpPr/>
            <p:nvPr/>
          </p:nvSpPr>
          <p:spPr>
            <a:xfrm>
              <a:off x="3459306"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D5D4AC27-26EA-4FA4-AA01-026B5E7FADD5}"/>
                </a:ext>
              </a:extLst>
            </p:cNvPr>
            <p:cNvGrpSpPr/>
            <p:nvPr/>
          </p:nvGrpSpPr>
          <p:grpSpPr>
            <a:xfrm>
              <a:off x="4215337" y="4359258"/>
              <a:ext cx="2659549" cy="383539"/>
              <a:chOff x="6339097" y="4180903"/>
              <a:chExt cx="3744416" cy="511504"/>
            </a:xfrm>
            <a:solidFill>
              <a:srgbClr val="253C8E"/>
            </a:solidFill>
          </p:grpSpPr>
          <p:sp>
            <p:nvSpPr>
              <p:cNvPr id="84" name="圆角矩形 29">
                <a:extLst>
                  <a:ext uri="{FF2B5EF4-FFF2-40B4-BE49-F238E27FC236}">
                    <a16:creationId xmlns:a16="http://schemas.microsoft.com/office/drawing/2014/main" id="{C99073D9-9641-4255-A0CD-0508B030A772}"/>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5" name="矩形 84">
                <a:extLst>
                  <a:ext uri="{FF2B5EF4-FFF2-40B4-BE49-F238E27FC236}">
                    <a16:creationId xmlns:a16="http://schemas.microsoft.com/office/drawing/2014/main" id="{7CB9CB9A-2E04-4C5B-BD5E-5D7C20F501A4}"/>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grpSp>
        <p:nvGrpSpPr>
          <p:cNvPr id="41" name="组合 40">
            <a:extLst>
              <a:ext uri="{FF2B5EF4-FFF2-40B4-BE49-F238E27FC236}">
                <a16:creationId xmlns:a16="http://schemas.microsoft.com/office/drawing/2014/main" id="{CECD9E50-2645-442B-A7AC-BC1493CD55A7}"/>
              </a:ext>
            </a:extLst>
          </p:cNvPr>
          <p:cNvGrpSpPr/>
          <p:nvPr/>
        </p:nvGrpSpPr>
        <p:grpSpPr>
          <a:xfrm>
            <a:off x="7092280" y="1086086"/>
            <a:ext cx="1907704" cy="2966897"/>
            <a:chOff x="7092280" y="1117021"/>
            <a:chExt cx="1907704" cy="2966897"/>
          </a:xfrm>
        </p:grpSpPr>
        <p:grpSp>
          <p:nvGrpSpPr>
            <p:cNvPr id="42" name="组合 41">
              <a:extLst>
                <a:ext uri="{FF2B5EF4-FFF2-40B4-BE49-F238E27FC236}">
                  <a16:creationId xmlns:a16="http://schemas.microsoft.com/office/drawing/2014/main" id="{82A946A4-C1DD-4934-AEFA-8C7517C61601}"/>
                </a:ext>
              </a:extLst>
            </p:cNvPr>
            <p:cNvGrpSpPr/>
            <p:nvPr/>
          </p:nvGrpSpPr>
          <p:grpSpPr>
            <a:xfrm>
              <a:off x="7236296" y="1223894"/>
              <a:ext cx="1687949" cy="383539"/>
              <a:chOff x="6339097" y="5057483"/>
              <a:chExt cx="3744416" cy="511504"/>
            </a:xfrm>
            <a:solidFill>
              <a:srgbClr val="253C8E"/>
            </a:solidFill>
          </p:grpSpPr>
          <p:sp>
            <p:nvSpPr>
              <p:cNvPr id="63" name="圆角矩形 33">
                <a:extLst>
                  <a:ext uri="{FF2B5EF4-FFF2-40B4-BE49-F238E27FC236}">
                    <a16:creationId xmlns:a16="http://schemas.microsoft.com/office/drawing/2014/main" id="{418BA687-7F08-46CF-945E-78C441DD6228}"/>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4" name="矩形 63">
                <a:extLst>
                  <a:ext uri="{FF2B5EF4-FFF2-40B4-BE49-F238E27FC236}">
                    <a16:creationId xmlns:a16="http://schemas.microsoft.com/office/drawing/2014/main" id="{A34AFBAB-D767-4F72-982C-59858735A325}"/>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BE8EEF19-5E06-4973-936C-536321D2FA9C}"/>
                </a:ext>
              </a:extLst>
            </p:cNvPr>
            <p:cNvGrpSpPr/>
            <p:nvPr/>
          </p:nvGrpSpPr>
          <p:grpSpPr>
            <a:xfrm>
              <a:off x="7225523" y="1730421"/>
              <a:ext cx="1687949" cy="383539"/>
              <a:chOff x="6339097" y="5057483"/>
              <a:chExt cx="3744416" cy="511504"/>
            </a:xfrm>
            <a:solidFill>
              <a:srgbClr val="253C8E"/>
            </a:solidFill>
          </p:grpSpPr>
          <p:sp>
            <p:nvSpPr>
              <p:cNvPr id="61" name="圆角矩形 33">
                <a:extLst>
                  <a:ext uri="{FF2B5EF4-FFF2-40B4-BE49-F238E27FC236}">
                    <a16:creationId xmlns:a16="http://schemas.microsoft.com/office/drawing/2014/main" id="{9D9523B7-E1E4-4D17-BE2C-9D9B6831F269}"/>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2" name="矩形 61">
                <a:extLst>
                  <a:ext uri="{FF2B5EF4-FFF2-40B4-BE49-F238E27FC236}">
                    <a16:creationId xmlns:a16="http://schemas.microsoft.com/office/drawing/2014/main" id="{3D96122A-0740-4616-9192-45F8DCF8B31A}"/>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4" name="组合 43">
              <a:extLst>
                <a:ext uri="{FF2B5EF4-FFF2-40B4-BE49-F238E27FC236}">
                  <a16:creationId xmlns:a16="http://schemas.microsoft.com/office/drawing/2014/main" id="{4CE483C2-A2EA-47EE-93BC-95D7397FAD08}"/>
                </a:ext>
              </a:extLst>
            </p:cNvPr>
            <p:cNvGrpSpPr/>
            <p:nvPr/>
          </p:nvGrpSpPr>
          <p:grpSpPr>
            <a:xfrm>
              <a:off x="7225523" y="2219264"/>
              <a:ext cx="1677176" cy="584784"/>
              <a:chOff x="6339097" y="5057483"/>
              <a:chExt cx="3744416" cy="808388"/>
            </a:xfrm>
            <a:solidFill>
              <a:srgbClr val="253C8E"/>
            </a:solidFill>
          </p:grpSpPr>
          <p:sp>
            <p:nvSpPr>
              <p:cNvPr id="59" name="圆角矩形 33">
                <a:extLst>
                  <a:ext uri="{FF2B5EF4-FFF2-40B4-BE49-F238E27FC236}">
                    <a16:creationId xmlns:a16="http://schemas.microsoft.com/office/drawing/2014/main" id="{B8DEE340-E406-46D9-A3BD-FF1566FC788B}"/>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C529B46E-A051-4C89-B302-1DA1C3585B12}"/>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0392AE5B-317C-4BD3-AE89-21074104AAEB}"/>
                </a:ext>
              </a:extLst>
            </p:cNvPr>
            <p:cNvGrpSpPr/>
            <p:nvPr/>
          </p:nvGrpSpPr>
          <p:grpSpPr>
            <a:xfrm>
              <a:off x="7224657" y="2905313"/>
              <a:ext cx="1687949" cy="1089389"/>
              <a:chOff x="6339097" y="5057483"/>
              <a:chExt cx="3744416" cy="1261048"/>
            </a:xfrm>
            <a:solidFill>
              <a:srgbClr val="253C8E"/>
            </a:solidFill>
          </p:grpSpPr>
          <p:sp>
            <p:nvSpPr>
              <p:cNvPr id="57" name="圆角矩形 33">
                <a:extLst>
                  <a:ext uri="{FF2B5EF4-FFF2-40B4-BE49-F238E27FC236}">
                    <a16:creationId xmlns:a16="http://schemas.microsoft.com/office/drawing/2014/main" id="{B426D997-0B84-48ED-A153-8D1654B911E3}"/>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58" name="矩形 57">
                <a:extLst>
                  <a:ext uri="{FF2B5EF4-FFF2-40B4-BE49-F238E27FC236}">
                    <a16:creationId xmlns:a16="http://schemas.microsoft.com/office/drawing/2014/main" id="{A66F4EE8-723F-424F-B659-E9C7E806FAD1}"/>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6" name="矩形 55">
              <a:extLst>
                <a:ext uri="{FF2B5EF4-FFF2-40B4-BE49-F238E27FC236}">
                  <a16:creationId xmlns:a16="http://schemas.microsoft.com/office/drawing/2014/main" id="{0C69844B-5684-4B48-A9F7-B5FF8E64AC71}"/>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箭头连接符 64">
            <a:extLst>
              <a:ext uri="{FF2B5EF4-FFF2-40B4-BE49-F238E27FC236}">
                <a16:creationId xmlns:a16="http://schemas.microsoft.com/office/drawing/2014/main" id="{B7B96ABB-E40C-4F3E-BBBA-22698DD99B25}"/>
              </a:ext>
            </a:extLst>
          </p:cNvPr>
          <p:cNvCxnSpPr>
            <a:endCxn id="56"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p15="http://schemas.microsoft.com/office/powerpoint/2012/main"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787682" cy="415370"/>
            <a:chOff x="264586" y="255969"/>
            <a:chExt cx="478768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38357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用 </a:t>
              </a:r>
              <a:r>
                <a:rPr lang="en-US" altLang="zh-CN" sz="2099" dirty="0" err="1">
                  <a:solidFill>
                    <a:srgbClr val="253C8E"/>
                  </a:solidFill>
                  <a:latin typeface="微软雅黑 Light" panose="020B0502040204020203" pitchFamily="34" charset="-122"/>
                  <a:ea typeface="微软雅黑 Light" panose="020B0502040204020203" pitchFamily="34" charset="-122"/>
                </a:rPr>
                <a:t>BufferedReader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B1BEBAC-1AC8-4955-832D-276AFA3DD716}"/>
              </a:ext>
            </a:extLst>
          </p:cNvPr>
          <p:cNvSpPr txBox="1"/>
          <p:nvPr/>
        </p:nvSpPr>
        <p:spPr>
          <a:xfrm>
            <a:off x="107504" y="120359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demo/basic/BufferedInput.java</a:t>
            </a:r>
          </a:p>
        </p:txBody>
      </p:sp>
      <p:sp>
        <p:nvSpPr>
          <p:cNvPr id="13" name="文本框 12">
            <a:extLst>
              <a:ext uri="{FF2B5EF4-FFF2-40B4-BE49-F238E27FC236}">
                <a16:creationId xmlns:a16="http://schemas.microsoft.com/office/drawing/2014/main" id="{8B1EDC78-375F-471B-9A72-75D200819D99}"/>
              </a:ext>
            </a:extLst>
          </p:cNvPr>
          <p:cNvSpPr txBox="1"/>
          <p:nvPr/>
        </p:nvSpPr>
        <p:spPr>
          <a:xfrm>
            <a:off x="107504" y="2617870"/>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demo/basic/GetNumWithBufferedReader.java</a:t>
            </a:r>
          </a:p>
        </p:txBody>
      </p:sp>
      <p:sp>
        <p:nvSpPr>
          <p:cNvPr id="15" name="文本框 14">
            <a:extLst>
              <a:ext uri="{FF2B5EF4-FFF2-40B4-BE49-F238E27FC236}">
                <a16:creationId xmlns:a16="http://schemas.microsoft.com/office/drawing/2014/main" id="{AEEB3640-E994-4D00-B82C-A038C83AFD9E}"/>
              </a:ext>
            </a:extLst>
          </p:cNvPr>
          <p:cNvSpPr txBox="1"/>
          <p:nvPr/>
        </p:nvSpPr>
        <p:spPr>
          <a:xfrm>
            <a:off x="107504" y="392073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demo/basic/MultipleInput.java</a:t>
            </a:r>
          </a:p>
        </p:txBody>
      </p:sp>
      <p:sp>
        <p:nvSpPr>
          <p:cNvPr id="17" name="文本框 16">
            <a:extLst>
              <a:ext uri="{FF2B5EF4-FFF2-40B4-BE49-F238E27FC236}">
                <a16:creationId xmlns:a16="http://schemas.microsoft.com/office/drawing/2014/main" id="{AD348279-DA51-4CF2-8976-2E49DF2BDB6C}"/>
              </a:ext>
            </a:extLst>
          </p:cNvPr>
          <p:cNvSpPr txBox="1"/>
          <p:nvPr/>
        </p:nvSpPr>
        <p:spPr>
          <a:xfrm>
            <a:off x="107504" y="834266"/>
            <a:ext cx="3975127"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err="1"/>
              <a:t>BufferedReader</a:t>
            </a:r>
            <a:r>
              <a:rPr lang="zh-CN" altLang="en-US" dirty="0"/>
              <a:t>从键盘输入数据</a:t>
            </a:r>
          </a:p>
        </p:txBody>
      </p:sp>
      <p:sp>
        <p:nvSpPr>
          <p:cNvPr id="18" name="文本框 17">
            <a:extLst>
              <a:ext uri="{FF2B5EF4-FFF2-40B4-BE49-F238E27FC236}">
                <a16:creationId xmlns:a16="http://schemas.microsoft.com/office/drawing/2014/main" id="{E310D636-1EF1-4943-BBC2-4186309A1947}"/>
              </a:ext>
            </a:extLst>
          </p:cNvPr>
          <p:cNvSpPr txBox="1"/>
          <p:nvPr/>
        </p:nvSpPr>
        <p:spPr>
          <a:xfrm>
            <a:off x="107503" y="2251779"/>
            <a:ext cx="6048673"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 </a:t>
            </a:r>
            <a:r>
              <a:rPr lang="en-US" altLang="zh-CN" dirty="0" err="1">
                <a:solidFill>
                  <a:schemeClr val="bg1"/>
                </a:solidFill>
              </a:rPr>
              <a:t>BufferedReader</a:t>
            </a:r>
            <a:r>
              <a:rPr lang="en-US" altLang="zh-CN" dirty="0">
                <a:solidFill>
                  <a:schemeClr val="bg1"/>
                </a:solidFill>
              </a:rPr>
              <a:t> </a:t>
            </a:r>
            <a:r>
              <a:rPr lang="zh-CN" altLang="en-US" dirty="0">
                <a:solidFill>
                  <a:schemeClr val="bg1"/>
                </a:solidFill>
              </a:rPr>
              <a:t>从键盘输入数据，并转化为数值型</a:t>
            </a:r>
          </a:p>
        </p:txBody>
      </p:sp>
      <p:sp>
        <p:nvSpPr>
          <p:cNvPr id="19" name="文本框 18">
            <a:extLst>
              <a:ext uri="{FF2B5EF4-FFF2-40B4-BE49-F238E27FC236}">
                <a16:creationId xmlns:a16="http://schemas.microsoft.com/office/drawing/2014/main" id="{BFA7EF96-73F7-4C7D-B434-9FBD0F2DA741}"/>
              </a:ext>
            </a:extLst>
          </p:cNvPr>
          <p:cNvSpPr txBox="1"/>
          <p:nvPr/>
        </p:nvSpPr>
        <p:spPr>
          <a:xfrm>
            <a:off x="107502" y="3570570"/>
            <a:ext cx="4436792"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err="1"/>
              <a:t>BufferedReader</a:t>
            </a:r>
            <a:r>
              <a:rPr lang="zh-CN" altLang="en-US" dirty="0"/>
              <a:t>从键盘输入多个数据</a:t>
            </a:r>
          </a:p>
        </p:txBody>
      </p:sp>
      <p:sp>
        <p:nvSpPr>
          <p:cNvPr id="4" name="文本框 3">
            <a:extLst>
              <a:ext uri="{FF2B5EF4-FFF2-40B4-BE49-F238E27FC236}">
                <a16:creationId xmlns:a16="http://schemas.microsoft.com/office/drawing/2014/main" id="{9CED3137-9156-04AE-EFEA-7A1239EB12E8}"/>
              </a:ext>
            </a:extLst>
          </p:cNvPr>
          <p:cNvSpPr txBox="1"/>
          <p:nvPr/>
        </p:nvSpPr>
        <p:spPr>
          <a:xfrm>
            <a:off x="179512" y="4615510"/>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10616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76535" cy="415370"/>
            <a:chOff x="264586" y="255969"/>
            <a:chExt cx="387653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7242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用 </a:t>
              </a:r>
              <a:r>
                <a:rPr lang="en-US" altLang="zh-CN" sz="2099" dirty="0">
                  <a:solidFill>
                    <a:srgbClr val="253C8E"/>
                  </a:solidFill>
                  <a:latin typeface="微软雅黑 Light" panose="020B0502040204020203" pitchFamily="34" charset="-122"/>
                  <a:ea typeface="微软雅黑 Light" panose="020B0502040204020203" pitchFamily="34" charset="-122"/>
                </a:rPr>
                <a:t>Scanner </a:t>
              </a:r>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B1BEBAC-1AC8-4955-832D-276AFA3DD716}"/>
              </a:ext>
            </a:extLst>
          </p:cNvPr>
          <p:cNvSpPr txBox="1"/>
          <p:nvPr/>
        </p:nvSpPr>
        <p:spPr>
          <a:xfrm>
            <a:off x="107504" y="120359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demo/basic/MultipleInputScanner.java</a:t>
            </a:r>
          </a:p>
        </p:txBody>
      </p:sp>
      <p:sp>
        <p:nvSpPr>
          <p:cNvPr id="13" name="文本框 12">
            <a:extLst>
              <a:ext uri="{FF2B5EF4-FFF2-40B4-BE49-F238E27FC236}">
                <a16:creationId xmlns:a16="http://schemas.microsoft.com/office/drawing/2014/main" id="{8B1EDC78-375F-471B-9A72-75D200819D99}"/>
              </a:ext>
            </a:extLst>
          </p:cNvPr>
          <p:cNvSpPr txBox="1"/>
          <p:nvPr/>
        </p:nvSpPr>
        <p:spPr>
          <a:xfrm>
            <a:off x="107504" y="2617870"/>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demo/basic/GetStringWithScanner.java</a:t>
            </a:r>
          </a:p>
        </p:txBody>
      </p:sp>
      <p:sp>
        <p:nvSpPr>
          <p:cNvPr id="17" name="文本框 16">
            <a:extLst>
              <a:ext uri="{FF2B5EF4-FFF2-40B4-BE49-F238E27FC236}">
                <a16:creationId xmlns:a16="http://schemas.microsoft.com/office/drawing/2014/main" id="{AD348279-DA51-4CF2-8976-2E49DF2BDB6C}"/>
              </a:ext>
            </a:extLst>
          </p:cNvPr>
          <p:cNvSpPr txBox="1"/>
          <p:nvPr/>
        </p:nvSpPr>
        <p:spPr>
          <a:xfrm>
            <a:off x="107504" y="834266"/>
            <a:ext cx="3605474"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a:t>Scanner</a:t>
            </a:r>
            <a:r>
              <a:rPr lang="zh-CN" altLang="en-US" dirty="0"/>
              <a:t>从键盘输入多个数据</a:t>
            </a:r>
          </a:p>
        </p:txBody>
      </p:sp>
      <p:sp>
        <p:nvSpPr>
          <p:cNvPr id="18" name="文本框 17">
            <a:extLst>
              <a:ext uri="{FF2B5EF4-FFF2-40B4-BE49-F238E27FC236}">
                <a16:creationId xmlns:a16="http://schemas.microsoft.com/office/drawing/2014/main" id="{E310D636-1EF1-4943-BBC2-4186309A1947}"/>
              </a:ext>
            </a:extLst>
          </p:cNvPr>
          <p:cNvSpPr txBox="1"/>
          <p:nvPr/>
        </p:nvSpPr>
        <p:spPr>
          <a:xfrm>
            <a:off x="107503" y="2251779"/>
            <a:ext cx="6696745"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 </a:t>
            </a:r>
            <a:r>
              <a:rPr lang="en-US" altLang="zh-CN" dirty="0">
                <a:solidFill>
                  <a:schemeClr val="bg1"/>
                </a:solidFill>
              </a:rPr>
              <a:t>Scanner</a:t>
            </a:r>
            <a:r>
              <a:rPr lang="zh-CN" altLang="en-US" dirty="0">
                <a:solidFill>
                  <a:schemeClr val="bg1"/>
                </a:solidFill>
              </a:rPr>
              <a:t>，使用 </a:t>
            </a:r>
            <a:r>
              <a:rPr lang="en-US" altLang="zh-CN" dirty="0">
                <a:solidFill>
                  <a:schemeClr val="bg1"/>
                </a:solidFill>
              </a:rPr>
              <a:t>next() </a:t>
            </a:r>
            <a:r>
              <a:rPr lang="zh-CN" altLang="en-US" dirty="0">
                <a:solidFill>
                  <a:schemeClr val="bg1"/>
                </a:solidFill>
              </a:rPr>
              <a:t>和 </a:t>
            </a:r>
            <a:r>
              <a:rPr lang="en-US" altLang="zh-CN" dirty="0" err="1">
                <a:solidFill>
                  <a:schemeClr val="bg1"/>
                </a:solidFill>
              </a:rPr>
              <a:t>nextLine</a:t>
            </a:r>
            <a:r>
              <a:rPr lang="en-US" altLang="zh-CN" dirty="0">
                <a:solidFill>
                  <a:schemeClr val="bg1"/>
                </a:solidFill>
              </a:rPr>
              <a:t>() </a:t>
            </a:r>
            <a:r>
              <a:rPr lang="zh-CN" altLang="en-US" dirty="0">
                <a:solidFill>
                  <a:schemeClr val="bg1"/>
                </a:solidFill>
              </a:rPr>
              <a:t>从键盘输入数据数据</a:t>
            </a:r>
          </a:p>
        </p:txBody>
      </p:sp>
      <p:sp>
        <p:nvSpPr>
          <p:cNvPr id="4" name="文本框 3">
            <a:extLst>
              <a:ext uri="{FF2B5EF4-FFF2-40B4-BE49-F238E27FC236}">
                <a16:creationId xmlns:a16="http://schemas.microsoft.com/office/drawing/2014/main" id="{B7E19458-19FB-3CD3-D27C-CF29FA57179E}"/>
              </a:ext>
            </a:extLst>
          </p:cNvPr>
          <p:cNvSpPr txBox="1"/>
          <p:nvPr/>
        </p:nvSpPr>
        <p:spPr>
          <a:xfrm>
            <a:off x="107503" y="3755236"/>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05933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运算符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6">
            <a:extLst>
              <a:ext uri="{FF2B5EF4-FFF2-40B4-BE49-F238E27FC236}">
                <a16:creationId xmlns:a16="http://schemas.microsoft.com/office/drawing/2014/main" id="{788B1EE4-62DE-44FB-9DD3-5D751E246889}"/>
              </a:ext>
            </a:extLst>
          </p:cNvPr>
          <p:cNvSpPr txBox="1">
            <a:spLocks noChangeArrowheads="1"/>
          </p:cNvSpPr>
          <p:nvPr/>
        </p:nvSpPr>
        <p:spPr>
          <a:xfrm>
            <a:off x="107504" y="725034"/>
            <a:ext cx="8928992" cy="436699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pPr>
            <a:r>
              <a:rPr lang="zh-CN" altLang="en-US" sz="2800" dirty="0">
                <a:latin typeface="微软雅黑" panose="020B0503020204020204" pitchFamily="34" charset="-122"/>
                <a:ea typeface="微软雅黑" panose="020B0503020204020204" pitchFamily="34" charset="-122"/>
              </a:rPr>
              <a:t>算术运算符：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lvl="1" eaLnBrk="1" hangingPunct="1">
              <a:lnSpc>
                <a:spcPct val="80000"/>
              </a:lnSpc>
            </a:pPr>
            <a:r>
              <a:rPr lang="zh-CN" altLang="en-US" sz="2400" dirty="0">
                <a:latin typeface="微软雅黑" panose="020B0503020204020204" pitchFamily="34" charset="-122"/>
                <a:ea typeface="微软雅黑" panose="020B0503020204020204" pitchFamily="34" charset="-122"/>
              </a:rPr>
              <a:t>自加（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）和自减（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）放在变量前后的区别</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赋值运算符：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支持多变量连续赋值</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位运算符：</a:t>
            </a:r>
            <a:r>
              <a:rPr lang="en-US" altLang="zh-CN" sz="2800" dirty="0">
                <a:latin typeface="微软雅黑" panose="020B0503020204020204" pitchFamily="34" charset="-122"/>
                <a:ea typeface="微软雅黑" panose="020B0503020204020204" pitchFamily="34" charset="-122"/>
              </a:rPr>
              <a:t>&amp;</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&lt;&lt;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&gt;&gt;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&gt;&gt;&gt;</a:t>
            </a: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r>
              <a:rPr lang="zh-CN" altLang="en-US" sz="2800" dirty="0">
                <a:latin typeface="微软雅黑" panose="020B0503020204020204" pitchFamily="34" charset="-122"/>
                <a:ea typeface="微软雅黑" panose="020B0503020204020204" pitchFamily="34" charset="-122"/>
              </a:rPr>
              <a:t>比较运算符：</a:t>
            </a:r>
            <a:r>
              <a:rPr lang="en-US" altLang="zh-CN" sz="2800" dirty="0">
                <a:latin typeface="微软雅黑" panose="020B0503020204020204" pitchFamily="34" charset="-122"/>
                <a:ea typeface="微软雅黑" panose="020B0503020204020204" pitchFamily="34" charset="-122"/>
              </a:rPr>
              <a:t>&lt;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逻辑运算符：</a:t>
            </a:r>
            <a:r>
              <a:rPr lang="en-US" altLang="zh-CN" sz="2800" dirty="0">
                <a:latin typeface="微软雅黑" panose="020B0503020204020204" pitchFamily="34" charset="-122"/>
                <a:ea typeface="微软雅黑" panose="020B0503020204020204" pitchFamily="34" charset="-122"/>
              </a:rPr>
              <a:t>&amp;&amp;</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三目运算符 ：条件</a:t>
            </a:r>
            <a:r>
              <a:rPr lang="en-US" altLang="zh-CN" sz="2800" dirty="0">
                <a:latin typeface="微软雅黑" panose="020B0503020204020204" pitchFamily="34" charset="-122"/>
                <a:ea typeface="微软雅黑" panose="020B0503020204020204" pitchFamily="34" charset="-122"/>
              </a:rPr>
              <a:t>? true</a:t>
            </a:r>
            <a:r>
              <a:rPr lang="zh-CN" altLang="en-US" sz="2800" dirty="0">
                <a:latin typeface="微软雅黑" panose="020B0503020204020204" pitchFamily="34" charset="-122"/>
                <a:ea typeface="微软雅黑" panose="020B0503020204020204" pitchFamily="34" charset="-122"/>
              </a:rPr>
              <a:t>的取值 </a:t>
            </a:r>
            <a:r>
              <a:rPr lang="en-US" altLang="zh-CN" sz="2800" dirty="0">
                <a:latin typeface="微软雅黑" panose="020B0503020204020204" pitchFamily="34" charset="-122"/>
                <a:ea typeface="微软雅黑" panose="020B0503020204020204" pitchFamily="34" charset="-122"/>
              </a:rPr>
              <a:t>: false </a:t>
            </a:r>
            <a:r>
              <a:rPr lang="zh-CN" altLang="en-US" sz="2800" dirty="0">
                <a:latin typeface="微软雅黑" panose="020B0503020204020204" pitchFamily="34" charset="-122"/>
                <a:ea typeface="微软雅黑" panose="020B0503020204020204" pitchFamily="34" charset="-122"/>
              </a:rPr>
              <a:t>的取值</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优先级：尽量用小括号</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这样可读性更好。</a:t>
            </a:r>
          </a:p>
        </p:txBody>
      </p:sp>
    </p:spTree>
    <p:extLst>
      <p:ext uri="{BB962C8B-B14F-4D97-AF65-F5344CB8AC3E}">
        <p14:creationId xmlns:p14="http://schemas.microsoft.com/office/powerpoint/2010/main" val="127406557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运算符实例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760DBD57-F507-4081-9B0E-2D2C770726D6}"/>
              </a:ext>
            </a:extLst>
          </p:cNvPr>
          <p:cNvSpPr txBox="1"/>
          <p:nvPr/>
        </p:nvSpPr>
        <p:spPr>
          <a:xfrm>
            <a:off x="100878" y="2628097"/>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demo/basic/Logic.java</a:t>
            </a:r>
          </a:p>
        </p:txBody>
      </p:sp>
      <p:sp>
        <p:nvSpPr>
          <p:cNvPr id="17" name="文本框 16">
            <a:extLst>
              <a:ext uri="{FF2B5EF4-FFF2-40B4-BE49-F238E27FC236}">
                <a16:creationId xmlns:a16="http://schemas.microsoft.com/office/drawing/2014/main" id="{DE2A1DC2-576F-47A3-A041-BC3BB2E98CA7}"/>
              </a:ext>
            </a:extLst>
          </p:cNvPr>
          <p:cNvSpPr txBox="1"/>
          <p:nvPr/>
        </p:nvSpPr>
        <p:spPr>
          <a:xfrm>
            <a:off x="97835" y="2258765"/>
            <a:ext cx="3416320"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关系运算符和逻辑运算符的使用</a:t>
            </a:r>
          </a:p>
        </p:txBody>
      </p:sp>
      <p:sp>
        <p:nvSpPr>
          <p:cNvPr id="4" name="文本框 3">
            <a:extLst>
              <a:ext uri="{FF2B5EF4-FFF2-40B4-BE49-F238E27FC236}">
                <a16:creationId xmlns:a16="http://schemas.microsoft.com/office/drawing/2014/main" id="{A9CDBB54-0C6D-EE58-A0DB-2D10628D1825}"/>
              </a:ext>
            </a:extLst>
          </p:cNvPr>
          <p:cNvSpPr txBox="1"/>
          <p:nvPr/>
        </p:nvSpPr>
        <p:spPr>
          <a:xfrm>
            <a:off x="107504" y="3543499"/>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93619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p15="http://schemas.microsoft.com/office/powerpoint/2012/main"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itchFamily="34" charset="-122"/>
                  <a:cs typeface="Arial" panose="020B0604020202020204" pitchFamily="34" charset="0"/>
                </a:rPr>
                <a:t>02</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5438329"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96128" y="2213137"/>
              <a:ext cx="1508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sz="2000" b="1">
                  <a:solidFill>
                    <a:srgbClr val="253C8E"/>
                  </a:solidFill>
                  <a:latin typeface="Arial" panose="020B0604020202020204" pitchFamily="34" charset="0"/>
                  <a:ea typeface="Arial Unicode MS" panose="020B0604020202020204" pitchFamily="34" charset="-122"/>
                  <a:cs typeface="Arial" panose="020B0604020202020204" pitchFamily="34" charset="0"/>
                </a:rPr>
                <a:t>语言基础</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127385" cy="415370"/>
            <a:chOff x="264586" y="255969"/>
            <a:chExt cx="11273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7232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注释</a:t>
              </a:r>
            </a:p>
          </p:txBody>
        </p:sp>
      </p:grpSp>
      <p:sp>
        <p:nvSpPr>
          <p:cNvPr id="13" name="Rectangle 4">
            <a:extLst>
              <a:ext uri="{FF2B5EF4-FFF2-40B4-BE49-F238E27FC236}">
                <a16:creationId xmlns:a16="http://schemas.microsoft.com/office/drawing/2014/main" id="{D7797A18-394D-4C5D-8FA4-F8500825AB26}"/>
              </a:ext>
            </a:extLst>
          </p:cNvPr>
          <p:cNvSpPr txBox="1">
            <a:spLocks noChangeArrowheads="1"/>
          </p:cNvSpPr>
          <p:nvPr/>
        </p:nvSpPr>
        <p:spPr>
          <a:xfrm>
            <a:off x="83528" y="803830"/>
            <a:ext cx="8952968" cy="183992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dirty="0"/>
              <a:t> </a:t>
            </a:r>
            <a:r>
              <a:rPr lang="zh-CN" altLang="en-US" sz="2800" dirty="0">
                <a:latin typeface="微软雅黑" panose="020B0503020204020204" pitchFamily="34" charset="-122"/>
                <a:ea typeface="微软雅黑" panose="020B0503020204020204" pitchFamily="34" charset="-122"/>
              </a:rPr>
              <a:t>单行注释：用</a:t>
            </a:r>
            <a:r>
              <a:rPr lang="zh-CN" altLang="en-US" sz="2800" dirty="0">
                <a:solidFill>
                  <a:srgbClr val="FF0000"/>
                </a:solidFill>
                <a:latin typeface="微软雅黑" panose="020B0503020204020204" pitchFamily="34" charset="-122"/>
                <a:ea typeface="微软雅黑" panose="020B0503020204020204" pitchFamily="34" charset="-122"/>
              </a:rPr>
              <a:t>双斜线 </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r>
              <a:rPr lang="zh-CN" altLang="en-US" sz="2800" dirty="0">
                <a:latin typeface="微软雅黑" panose="020B0503020204020204" pitchFamily="34" charset="-122"/>
                <a:ea typeface="微软雅黑" panose="020B0503020204020204" pitchFamily="34" charset="-122"/>
              </a:rPr>
              <a:t> 多行注释：用 </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r>
              <a:rPr lang="zh-CN" altLang="en-US" sz="2800" dirty="0">
                <a:latin typeface="微软雅黑" panose="020B0503020204020204" pitchFamily="34" charset="-122"/>
                <a:ea typeface="微软雅黑" panose="020B0503020204020204" pitchFamily="34" charset="-122"/>
              </a:rPr>
              <a:t> 文档注释：用 </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endParaRPr lang="en-US" altLang="zh-CN" dirty="0"/>
          </a:p>
        </p:txBody>
      </p:sp>
    </p:spTree>
    <p:extLst>
      <p:ext uri="{BB962C8B-B14F-4D97-AF65-F5344CB8AC3E}">
        <p14:creationId xmlns:p14="http://schemas.microsoft.com/office/powerpoint/2010/main" val="2019381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51602" cy="415370"/>
            <a:chOff x="264586" y="255969"/>
            <a:chExt cx="295160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4749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文档注释与 </a:t>
              </a:r>
              <a:r>
                <a:rPr lang="en-US" altLang="zh-CN" sz="2099" dirty="0" err="1">
                  <a:solidFill>
                    <a:srgbClr val="253C8E"/>
                  </a:solidFill>
                  <a:latin typeface="微软雅黑 Light" panose="020B0502040204020203" pitchFamily="34" charset="-122"/>
                  <a:ea typeface="微软雅黑 Light" panose="020B0502040204020203" pitchFamily="34" charset="-122"/>
                </a:rPr>
                <a:t>javadoc</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A592FB1B-E1CF-461B-83E8-0F8BE97F30B0}"/>
              </a:ext>
            </a:extLst>
          </p:cNvPr>
          <p:cNvSpPr txBox="1">
            <a:spLocks noChangeArrowheads="1"/>
          </p:cNvSpPr>
          <p:nvPr/>
        </p:nvSpPr>
        <p:spPr>
          <a:xfrm>
            <a:off x="107504" y="803830"/>
            <a:ext cx="8928992" cy="4083701"/>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文档注释通过 </a:t>
            </a:r>
            <a:r>
              <a:rPr lang="en-US" altLang="zh-CN" sz="2800" dirty="0" err="1">
                <a:solidFill>
                  <a:srgbClr val="FF0000"/>
                </a:solidFill>
                <a:latin typeface="微软雅黑" panose="020B0503020204020204" pitchFamily="34" charset="-122"/>
                <a:ea typeface="微软雅黑" panose="020B0503020204020204" pitchFamily="34" charset="-122"/>
              </a:rPr>
              <a:t>javadoc</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命令</a:t>
            </a:r>
            <a:r>
              <a:rPr lang="zh-CN" altLang="en-US" sz="2800" dirty="0">
                <a:latin typeface="微软雅黑" panose="020B0503020204020204" pitchFamily="34" charset="-122"/>
                <a:ea typeface="微软雅黑" panose="020B0503020204020204" pitchFamily="34" charset="-122"/>
              </a:rPr>
              <a:t>来生成 </a:t>
            </a:r>
            <a:r>
              <a:rPr lang="en-US" altLang="zh-CN" sz="2800" dirty="0">
                <a:latin typeface="微软雅黑" panose="020B0503020204020204" pitchFamily="34" charset="-122"/>
                <a:ea typeface="微软雅黑" panose="020B0503020204020204" pitchFamily="34" charset="-122"/>
              </a:rPr>
              <a:t>API </a:t>
            </a:r>
            <a:r>
              <a:rPr lang="zh-CN" altLang="en-US" sz="2800" dirty="0">
                <a:latin typeface="微软雅黑" panose="020B0503020204020204" pitchFamily="34" charset="-122"/>
                <a:ea typeface="微软雅黑" panose="020B0503020204020204" pitchFamily="34" charset="-122"/>
              </a:rPr>
              <a:t>文档</a:t>
            </a:r>
          </a:p>
          <a:p>
            <a:pPr eaLnBrk="1" hangingPunct="1"/>
            <a:r>
              <a:rPr lang="zh-CN" altLang="en-US" sz="2800" dirty="0">
                <a:latin typeface="微软雅黑" panose="020B0503020204020204" pitchFamily="34" charset="-122"/>
                <a:ea typeface="微软雅黑" panose="020B0503020204020204" pitchFamily="34" charset="-122"/>
              </a:rPr>
              <a:t>格式</a:t>
            </a:r>
            <a:r>
              <a:rPr lang="en-US" altLang="zh-CN" sz="2800" b="1"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FF0000"/>
                </a:solidFill>
                <a:latin typeface="微软雅黑" panose="020B0503020204020204" pitchFamily="34" charset="-122"/>
                <a:ea typeface="微软雅黑" panose="020B0503020204020204" pitchFamily="34" charset="-122"/>
              </a:rPr>
              <a:t>javadoc</a:t>
            </a:r>
            <a:r>
              <a:rPr lang="en-US" altLang="zh-CN" sz="2800" dirty="0">
                <a:solidFill>
                  <a:srgbClr val="FF0000"/>
                </a:solidFill>
                <a:latin typeface="微软雅黑" panose="020B0503020204020204" pitchFamily="34" charset="-122"/>
                <a:ea typeface="微软雅黑" panose="020B0503020204020204" pitchFamily="34" charset="-122"/>
              </a:rPr>
              <a:t> –d [</a:t>
            </a:r>
            <a:r>
              <a:rPr lang="zh-CN" altLang="en-US" sz="2800" dirty="0">
                <a:solidFill>
                  <a:srgbClr val="FF0000"/>
                </a:solidFill>
                <a:latin typeface="微软雅黑" panose="020B0503020204020204" pitchFamily="34" charset="-122"/>
                <a:ea typeface="微软雅黑" panose="020B0503020204020204" pitchFamily="34" charset="-122"/>
              </a:rPr>
              <a:t>目录</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源文件名 </a:t>
            </a:r>
          </a:p>
          <a:p>
            <a:pPr lvl="1" eaLnBrk="1" hangingPunct="1"/>
            <a:r>
              <a:rPr lang="zh-CN" altLang="en-US" dirty="0">
                <a:latin typeface="微软雅黑" panose="020B0503020204020204" pitchFamily="34" charset="-122"/>
                <a:ea typeface="微软雅黑" panose="020B0503020204020204" pitchFamily="34" charset="-122"/>
              </a:rPr>
              <a:t>其中 </a:t>
            </a:r>
            <a:r>
              <a:rPr lang="en-US" altLang="zh-CN" dirty="0">
                <a:latin typeface="微软雅黑" panose="020B0503020204020204" pitchFamily="34" charset="-122"/>
                <a:ea typeface="微软雅黑" panose="020B0503020204020204" pitchFamily="34" charset="-122"/>
              </a:rPr>
              <a:t>-d path </a:t>
            </a:r>
            <a:r>
              <a:rPr lang="zh-CN" altLang="en-US" dirty="0">
                <a:latin typeface="微软雅黑" panose="020B0503020204020204" pitchFamily="34" charset="-122"/>
                <a:ea typeface="微软雅黑" panose="020B0503020204020204" pitchFamily="34" charset="-122"/>
              </a:rPr>
              <a:t>指定存放 </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文档的路径</a:t>
            </a:r>
          </a:p>
        </p:txBody>
      </p:sp>
    </p:spTree>
    <p:extLst>
      <p:ext uri="{BB962C8B-B14F-4D97-AF65-F5344CB8AC3E}">
        <p14:creationId xmlns:p14="http://schemas.microsoft.com/office/powerpoint/2010/main" val="287665526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51602" cy="415370"/>
            <a:chOff x="264586" y="255969"/>
            <a:chExt cx="295160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4749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文档注释与 </a:t>
              </a:r>
              <a:r>
                <a:rPr lang="en-US" altLang="zh-CN" sz="2099" dirty="0" err="1">
                  <a:solidFill>
                    <a:srgbClr val="253C8E"/>
                  </a:solidFill>
                  <a:latin typeface="微软雅黑 Light" panose="020B0502040204020203" pitchFamily="34" charset="-122"/>
                  <a:ea typeface="微软雅黑 Light" panose="020B0502040204020203" pitchFamily="34" charset="-122"/>
                </a:rPr>
                <a:t>javadoc</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24618DB-F642-4BF3-9463-4BE3C54FB56C}"/>
              </a:ext>
            </a:extLst>
          </p:cNvPr>
          <p:cNvSpPr txBox="1"/>
          <p:nvPr/>
        </p:nvSpPr>
        <p:spPr>
          <a:xfrm>
            <a:off x="107504" y="2048530"/>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demo/basic/JavaDoc.java</a:t>
            </a:r>
          </a:p>
        </p:txBody>
      </p:sp>
      <p:sp>
        <p:nvSpPr>
          <p:cNvPr id="4" name="文本框 3">
            <a:extLst>
              <a:ext uri="{FF2B5EF4-FFF2-40B4-BE49-F238E27FC236}">
                <a16:creationId xmlns:a16="http://schemas.microsoft.com/office/drawing/2014/main" id="{BBE73B0F-E519-460E-BAE4-1AE6F8755234}"/>
              </a:ext>
            </a:extLst>
          </p:cNvPr>
          <p:cNvSpPr txBox="1"/>
          <p:nvPr/>
        </p:nvSpPr>
        <p:spPr>
          <a:xfrm>
            <a:off x="107504" y="1693674"/>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en-US" altLang="zh-CN" dirty="0" err="1"/>
              <a:t>javadoc</a:t>
            </a:r>
            <a:r>
              <a:rPr lang="zh-CN" altLang="en-US" dirty="0"/>
              <a:t>示例</a:t>
            </a:r>
          </a:p>
        </p:txBody>
      </p:sp>
      <p:sp>
        <p:nvSpPr>
          <p:cNvPr id="5" name="文本框 4">
            <a:extLst>
              <a:ext uri="{FF2B5EF4-FFF2-40B4-BE49-F238E27FC236}">
                <a16:creationId xmlns:a16="http://schemas.microsoft.com/office/drawing/2014/main" id="{C9EFB0E0-DC99-E41A-5150-CEFD867FBEC0}"/>
              </a:ext>
            </a:extLst>
          </p:cNvPr>
          <p:cNvSpPr txBox="1"/>
          <p:nvPr/>
        </p:nvSpPr>
        <p:spPr>
          <a:xfrm>
            <a:off x="107504" y="2900675"/>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00877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标识符和关键字</a:t>
              </a:r>
            </a:p>
          </p:txBody>
        </p:sp>
      </p:grpSp>
      <p:sp>
        <p:nvSpPr>
          <p:cNvPr id="19" name="Rectangle 6">
            <a:extLst>
              <a:ext uri="{FF2B5EF4-FFF2-40B4-BE49-F238E27FC236}">
                <a16:creationId xmlns:a16="http://schemas.microsoft.com/office/drawing/2014/main" id="{EAB806E9-4D6F-40EE-A70A-671CE5CF60F0}"/>
              </a:ext>
            </a:extLst>
          </p:cNvPr>
          <p:cNvSpPr txBox="1">
            <a:spLocks noChangeArrowheads="1"/>
          </p:cNvSpPr>
          <p:nvPr/>
        </p:nvSpPr>
        <p:spPr>
          <a:xfrm>
            <a:off x="107504" y="667434"/>
            <a:ext cx="8928992" cy="421619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分隔符</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常见的分隔符有：分号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花括号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方括号</a:t>
            </a: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圆括号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空格  圆点</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在 </a:t>
            </a: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语言中每一条语句都用分号结束</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800" dirty="0">
                <a:latin typeface="微软雅黑" panose="020B0503020204020204" pitchFamily="34" charset="-122"/>
                <a:ea typeface="微软雅黑" panose="020B0503020204020204" pitchFamily="34" charset="-122"/>
              </a:rPr>
              <a:t>标识符的规则</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由</a:t>
            </a:r>
            <a:r>
              <a:rPr lang="zh-CN" altLang="en-US" sz="2400" b="1" dirty="0">
                <a:solidFill>
                  <a:srgbClr val="FF0000"/>
                </a:solidFill>
                <a:latin typeface="微软雅黑" panose="020B0503020204020204" pitchFamily="34" charset="-122"/>
                <a:ea typeface="微软雅黑" panose="020B0503020204020204" pitchFamily="34" charset="-122"/>
              </a:rPr>
              <a:t>字母、数字、下划线</a:t>
            </a:r>
            <a:r>
              <a:rPr lang="en-US" altLang="zh-CN" sz="2400" b="1" dirty="0">
                <a:solidFill>
                  <a:srgbClr val="FF0000"/>
                </a:solidFill>
                <a:latin typeface="微软雅黑" panose="020B0503020204020204" pitchFamily="34" charset="-122"/>
                <a:ea typeface="微软雅黑" panose="020B0503020204020204" pitchFamily="34" charset="-122"/>
              </a:rPr>
              <a:t>_</a:t>
            </a:r>
            <a:r>
              <a:rPr lang="zh-CN" altLang="en-US" sz="2400" b="1" dirty="0">
                <a:solidFill>
                  <a:srgbClr val="FF0000"/>
                </a:solidFill>
                <a:latin typeface="微软雅黑" panose="020B0503020204020204" pitchFamily="34" charset="-122"/>
                <a:ea typeface="微软雅黑" panose="020B0503020204020204" pitchFamily="34" charset="-122"/>
              </a:rPr>
              <a:t>、美元</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组成</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注意</a:t>
            </a:r>
            <a:r>
              <a:rPr lang="zh-CN" altLang="en-US" sz="2400" b="1" dirty="0">
                <a:solidFill>
                  <a:srgbClr val="FF0000"/>
                </a:solidFill>
                <a:latin typeface="微软雅黑" panose="020B0503020204020204" pitchFamily="34" charset="-122"/>
                <a:ea typeface="微软雅黑" panose="020B0503020204020204" pitchFamily="34" charset="-122"/>
              </a:rPr>
              <a:t>数字不能开头</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标识符</a:t>
            </a:r>
            <a:r>
              <a:rPr lang="zh-CN" altLang="en-US" sz="2400" b="1" dirty="0">
                <a:solidFill>
                  <a:srgbClr val="FF0000"/>
                </a:solidFill>
                <a:latin typeface="微软雅黑" panose="020B0503020204020204" pitchFamily="34" charset="-122"/>
                <a:ea typeface="微软雅黑" panose="020B0503020204020204" pitchFamily="34" charset="-122"/>
              </a:rPr>
              <a:t>不能包含空格</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a:latin typeface="微软雅黑" panose="020B0503020204020204" pitchFamily="34" charset="-122"/>
                <a:ea typeface="微软雅黑" panose="020B0503020204020204" pitchFamily="34" charset="-122"/>
              </a:rPr>
              <a:t>Java 9</a:t>
            </a:r>
            <a:r>
              <a:rPr lang="zh-CN" altLang="en-US" sz="2400" dirty="0">
                <a:latin typeface="微软雅黑" panose="020B0503020204020204" pitchFamily="34" charset="-122"/>
                <a:ea typeface="微软雅黑" panose="020B0503020204020204" pitchFamily="34" charset="-122"/>
              </a:rPr>
              <a:t>规定：</a:t>
            </a:r>
            <a:r>
              <a:rPr lang="zh-CN" altLang="en-US" sz="2400" b="1" dirty="0">
                <a:solidFill>
                  <a:srgbClr val="FF0000"/>
                </a:solidFill>
                <a:latin typeface="微软雅黑" panose="020B0503020204020204" pitchFamily="34" charset="-122"/>
                <a:ea typeface="微软雅黑" panose="020B0503020204020204" pitchFamily="34" charset="-122"/>
              </a:rPr>
              <a:t>不允许单独使用下划线</a:t>
            </a:r>
            <a:r>
              <a:rPr lang="zh-CN" altLang="en-US" sz="2400" dirty="0">
                <a:latin typeface="微软雅黑" panose="020B0503020204020204" pitchFamily="34" charset="-122"/>
                <a:ea typeface="微软雅黑" panose="020B0503020204020204" pitchFamily="34" charset="-122"/>
              </a:rPr>
              <a:t>作为标识符</a:t>
            </a:r>
          </a:p>
          <a:p>
            <a:pPr lvl="1" eaLnBrk="1" hangingPunct="1">
              <a:lnSpc>
                <a:spcPct val="90000"/>
              </a:lnSpc>
              <a:buFont typeface="微软雅黑" panose="020B0503020204020204" pitchFamily="34" charset="-122"/>
              <a:buChar char="−"/>
            </a:pP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保留的关键字</a:t>
            </a:r>
            <a:r>
              <a:rPr lang="zh-CN" altLang="en-US" sz="2400" b="1" dirty="0">
                <a:solidFill>
                  <a:srgbClr val="FF0000"/>
                </a:solidFill>
                <a:latin typeface="微软雅黑" panose="020B0503020204020204" pitchFamily="34" charset="-122"/>
                <a:ea typeface="微软雅黑" panose="020B0503020204020204" pitchFamily="34" charset="-122"/>
              </a:rPr>
              <a:t>都不能作为</a:t>
            </a:r>
            <a:r>
              <a:rPr lang="en-US" altLang="zh-CN" sz="2400" b="1" dirty="0">
                <a:solidFill>
                  <a:srgbClr val="FF0000"/>
                </a:solidFill>
                <a:latin typeface="微软雅黑" panose="020B0503020204020204" pitchFamily="34" charset="-122"/>
                <a:ea typeface="微软雅黑" panose="020B0503020204020204" pitchFamily="34" charset="-122"/>
              </a:rPr>
              <a:t>Java</a:t>
            </a:r>
            <a:r>
              <a:rPr lang="zh-CN" altLang="en-US" sz="2400" b="1" dirty="0">
                <a:solidFill>
                  <a:srgbClr val="FF0000"/>
                </a:solidFill>
                <a:latin typeface="微软雅黑" panose="020B0503020204020204" pitchFamily="34" charset="-122"/>
                <a:ea typeface="微软雅黑" panose="020B0503020204020204" pitchFamily="34" charset="-122"/>
              </a:rPr>
              <a:t>的标识符</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6342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标识符举例</a:t>
              </a:r>
            </a:p>
          </p:txBody>
        </p:sp>
      </p:grpSp>
      <p:sp>
        <p:nvSpPr>
          <p:cNvPr id="6" name="TextBox 5">
            <a:extLst>
              <a:ext uri="{FF2B5EF4-FFF2-40B4-BE49-F238E27FC236}">
                <a16:creationId xmlns:a16="http://schemas.microsoft.com/office/drawing/2014/main" id="{B22ACFDD-4244-46F6-9997-C3C280E965AA}"/>
              </a:ext>
            </a:extLst>
          </p:cNvPr>
          <p:cNvSpPr txBox="1"/>
          <p:nvPr/>
        </p:nvSpPr>
        <p:spPr>
          <a:xfrm>
            <a:off x="6560808" y="178224"/>
            <a:ext cx="587020" cy="751552"/>
          </a:xfrm>
          <a:prstGeom prst="rect">
            <a:avLst/>
          </a:prstGeom>
          <a:noFill/>
        </p:spPr>
        <p:txBody>
          <a:bodyPr wrap="square" rtlCol="0">
            <a:spAutoFit/>
          </a:bodyPr>
          <a:lstStyle/>
          <a:p>
            <a:pPr>
              <a:lnSpc>
                <a:spcPct val="150000"/>
              </a:lnSpc>
            </a:pPr>
            <a:r>
              <a:rPr lang="zh-CN" altLang="en-US" sz="3200" dirty="0">
                <a:sym typeface="Wingdings" panose="05000000000000000000" pitchFamily="2" charset="2"/>
              </a:rPr>
              <a:t></a:t>
            </a:r>
            <a:endParaRPr lang="en-US" altLang="zh-CN" sz="3200" dirty="0">
              <a:sym typeface="Wingdings" panose="05000000000000000000" pitchFamily="2" charset="2"/>
            </a:endParaRPr>
          </a:p>
        </p:txBody>
      </p:sp>
      <p:grpSp>
        <p:nvGrpSpPr>
          <p:cNvPr id="4" name="组合 3">
            <a:extLst>
              <a:ext uri="{FF2B5EF4-FFF2-40B4-BE49-F238E27FC236}">
                <a16:creationId xmlns:a16="http://schemas.microsoft.com/office/drawing/2014/main" id="{E3254075-ED51-4ABE-AE15-7516E9B9435F}"/>
              </a:ext>
            </a:extLst>
          </p:cNvPr>
          <p:cNvGrpSpPr/>
          <p:nvPr/>
        </p:nvGrpSpPr>
        <p:grpSpPr>
          <a:xfrm>
            <a:off x="3131840" y="326384"/>
            <a:ext cx="4093924" cy="4510756"/>
            <a:chOff x="2134260" y="344024"/>
            <a:chExt cx="4093924" cy="4510756"/>
          </a:xfrm>
        </p:grpSpPr>
        <p:sp>
          <p:nvSpPr>
            <p:cNvPr id="13" name="Rectangle 3">
              <a:extLst>
                <a:ext uri="{FF2B5EF4-FFF2-40B4-BE49-F238E27FC236}">
                  <a16:creationId xmlns:a16="http://schemas.microsoft.com/office/drawing/2014/main" id="{E0C3A240-6F88-42C0-B7DD-8B648A27A693}"/>
                </a:ext>
              </a:extLst>
            </p:cNvPr>
            <p:cNvSpPr txBox="1">
              <a:spLocks noChangeArrowheads="1"/>
            </p:cNvSpPr>
            <p:nvPr/>
          </p:nvSpPr>
          <p:spPr>
            <a:xfrm>
              <a:off x="2134260" y="356121"/>
              <a:ext cx="2732464" cy="433533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lnSpc>
                  <a:spcPts val="2500"/>
                </a:lnSpc>
              </a:pPr>
              <a:r>
                <a:rPr lang="en-US" altLang="zh-CN" dirty="0" err="1"/>
                <a:t>abc_xyz</a:t>
              </a:r>
              <a:r>
                <a:rPr lang="en-US" altLang="zh-CN" dirty="0"/>
                <a:t>               </a:t>
              </a:r>
            </a:p>
            <a:p>
              <a:pPr lvl="1" eaLnBrk="1" hangingPunct="1">
                <a:lnSpc>
                  <a:spcPts val="2500"/>
                </a:lnSpc>
              </a:pPr>
              <a:r>
                <a:rPr lang="en-US" altLang="zh-CN" dirty="0"/>
                <a:t>HelloWorld            </a:t>
              </a:r>
            </a:p>
            <a:p>
              <a:pPr lvl="1" eaLnBrk="1" hangingPunct="1">
                <a:lnSpc>
                  <a:spcPts val="2500"/>
                </a:lnSpc>
              </a:pPr>
              <a:r>
                <a:rPr lang="en-US" altLang="zh-CN" dirty="0" err="1"/>
                <a:t>abc</a:t>
              </a:r>
              <a:r>
                <a:rPr lang="en-US" altLang="zh-CN" dirty="0"/>
                <a:t>$                     </a:t>
              </a:r>
            </a:p>
            <a:p>
              <a:pPr lvl="1" eaLnBrk="1" hangingPunct="1">
                <a:lnSpc>
                  <a:spcPts val="2500"/>
                </a:lnSpc>
              </a:pPr>
              <a:r>
                <a:rPr lang="en-US" altLang="zh-CN" dirty="0"/>
                <a:t>$</a:t>
              </a:r>
              <a:r>
                <a:rPr lang="zh-CN" altLang="en-US" dirty="0"/>
                <a:t>中文                 </a:t>
              </a:r>
            </a:p>
            <a:p>
              <a:pPr lvl="1" eaLnBrk="1" hangingPunct="1">
                <a:lnSpc>
                  <a:spcPts val="2500"/>
                </a:lnSpc>
              </a:pPr>
              <a:r>
                <a:rPr lang="en-US" altLang="zh-CN" dirty="0"/>
                <a:t>_</a:t>
              </a:r>
              <a:r>
                <a:rPr lang="en-US" altLang="zh-CN" dirty="0" err="1"/>
                <a:t>abc</a:t>
              </a:r>
              <a:r>
                <a:rPr lang="zh-CN" altLang="en-US" dirty="0"/>
                <a:t>                     </a:t>
              </a:r>
            </a:p>
            <a:p>
              <a:pPr lvl="1" eaLnBrk="1" hangingPunct="1">
                <a:lnSpc>
                  <a:spcPts val="2500"/>
                </a:lnSpc>
              </a:pPr>
              <a:r>
                <a:rPr lang="en-US" altLang="zh-CN" dirty="0" err="1"/>
                <a:t>xyz#abc</a:t>
              </a:r>
              <a:r>
                <a:rPr lang="en-US" altLang="zh-CN" dirty="0"/>
                <a:t>                 </a:t>
              </a:r>
            </a:p>
            <a:p>
              <a:pPr lvl="1" eaLnBrk="1" hangingPunct="1">
                <a:lnSpc>
                  <a:spcPts val="2500"/>
                </a:lnSpc>
              </a:pPr>
              <a:r>
                <a:rPr lang="en-US" altLang="zh-CN" dirty="0"/>
                <a:t>abc1 </a:t>
              </a:r>
            </a:p>
            <a:p>
              <a:pPr lvl="1" eaLnBrk="1" hangingPunct="1">
                <a:lnSpc>
                  <a:spcPts val="2500"/>
                </a:lnSpc>
              </a:pPr>
              <a:r>
                <a:rPr lang="en-US" altLang="zh-CN" dirty="0"/>
                <a:t>1abc</a:t>
              </a:r>
            </a:p>
            <a:p>
              <a:pPr lvl="1" eaLnBrk="1" hangingPunct="1">
                <a:lnSpc>
                  <a:spcPts val="2500"/>
                </a:lnSpc>
              </a:pPr>
              <a:r>
                <a:rPr lang="en-US" altLang="zh-CN" dirty="0" err="1"/>
                <a:t>Abc</a:t>
              </a:r>
              <a:r>
                <a:rPr lang="en-US" altLang="zh-CN" dirty="0"/>
                <a:t> def</a:t>
              </a:r>
            </a:p>
            <a:p>
              <a:pPr lvl="1" eaLnBrk="1" hangingPunct="1">
                <a:lnSpc>
                  <a:spcPts val="2500"/>
                </a:lnSpc>
              </a:pPr>
              <a:r>
                <a:rPr lang="en-US" altLang="zh-CN" dirty="0"/>
                <a:t>_</a:t>
              </a:r>
            </a:p>
            <a:p>
              <a:pPr lvl="1" eaLnBrk="1" hangingPunct="1">
                <a:lnSpc>
                  <a:spcPts val="2500"/>
                </a:lnSpc>
              </a:pPr>
              <a:r>
                <a:rPr lang="en-US" altLang="zh-CN" dirty="0"/>
                <a:t>class</a:t>
              </a:r>
            </a:p>
          </p:txBody>
        </p:sp>
        <p:sp>
          <p:nvSpPr>
            <p:cNvPr id="5" name="TextBox 4">
              <a:extLst>
                <a:ext uri="{FF2B5EF4-FFF2-40B4-BE49-F238E27FC236}">
                  <a16:creationId xmlns:a16="http://schemas.microsoft.com/office/drawing/2014/main" id="{D0F08ED7-17AD-4236-BA32-25450A0DF88D}"/>
                </a:ext>
              </a:extLst>
            </p:cNvPr>
            <p:cNvSpPr txBox="1"/>
            <p:nvPr/>
          </p:nvSpPr>
          <p:spPr>
            <a:xfrm>
              <a:off x="5601131" y="555526"/>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7" name="TextBox 6">
              <a:extLst>
                <a:ext uri="{FF2B5EF4-FFF2-40B4-BE49-F238E27FC236}">
                  <a16:creationId xmlns:a16="http://schemas.microsoft.com/office/drawing/2014/main" id="{C1391A71-2BF0-42E3-8598-3554BF343968}"/>
                </a:ext>
              </a:extLst>
            </p:cNvPr>
            <p:cNvSpPr txBox="1"/>
            <p:nvPr/>
          </p:nvSpPr>
          <p:spPr>
            <a:xfrm>
              <a:off x="5601131" y="915566"/>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18" name="TextBox 17">
              <a:extLst>
                <a:ext uri="{FF2B5EF4-FFF2-40B4-BE49-F238E27FC236}">
                  <a16:creationId xmlns:a16="http://schemas.microsoft.com/office/drawing/2014/main" id="{54522142-01DC-4CA7-8125-E69F57FC5A6A}"/>
                </a:ext>
              </a:extLst>
            </p:cNvPr>
            <p:cNvSpPr txBox="1"/>
            <p:nvPr/>
          </p:nvSpPr>
          <p:spPr>
            <a:xfrm>
              <a:off x="5570674" y="2572632"/>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0" name="TextBox 19">
              <a:extLst>
                <a:ext uri="{FF2B5EF4-FFF2-40B4-BE49-F238E27FC236}">
                  <a16:creationId xmlns:a16="http://schemas.microsoft.com/office/drawing/2014/main" id="{8D2879E5-59F0-43ED-A9C3-93044BE74A7D}"/>
                </a:ext>
              </a:extLst>
            </p:cNvPr>
            <p:cNvSpPr txBox="1"/>
            <p:nvPr/>
          </p:nvSpPr>
          <p:spPr>
            <a:xfrm>
              <a:off x="5601131" y="1779662"/>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2" name="TextBox 21">
              <a:extLst>
                <a:ext uri="{FF2B5EF4-FFF2-40B4-BE49-F238E27FC236}">
                  <a16:creationId xmlns:a16="http://schemas.microsoft.com/office/drawing/2014/main" id="{D2A104C5-E7C2-47D9-ACEB-A93E167A7392}"/>
                </a:ext>
              </a:extLst>
            </p:cNvPr>
            <p:cNvSpPr txBox="1"/>
            <p:nvPr/>
          </p:nvSpPr>
          <p:spPr>
            <a:xfrm>
              <a:off x="5601131" y="1347614"/>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4" name="TextBox 23">
              <a:extLst>
                <a:ext uri="{FF2B5EF4-FFF2-40B4-BE49-F238E27FC236}">
                  <a16:creationId xmlns:a16="http://schemas.microsoft.com/office/drawing/2014/main" id="{6B7EE067-967A-4766-86B5-1C3412239999}"/>
                </a:ext>
              </a:extLst>
            </p:cNvPr>
            <p:cNvSpPr txBox="1"/>
            <p:nvPr/>
          </p:nvSpPr>
          <p:spPr>
            <a:xfrm>
              <a:off x="5561189" y="3288722"/>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6" name="TextBox 25">
              <a:extLst>
                <a:ext uri="{FF2B5EF4-FFF2-40B4-BE49-F238E27FC236}">
                  <a16:creationId xmlns:a16="http://schemas.microsoft.com/office/drawing/2014/main" id="{DBF8FCC0-6160-4D03-ACD1-14DE4BF7B51D}"/>
                </a:ext>
              </a:extLst>
            </p:cNvPr>
            <p:cNvSpPr txBox="1"/>
            <p:nvPr/>
          </p:nvSpPr>
          <p:spPr>
            <a:xfrm>
              <a:off x="5601131" y="2148011"/>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8" name="TextBox 27">
              <a:extLst>
                <a:ext uri="{FF2B5EF4-FFF2-40B4-BE49-F238E27FC236}">
                  <a16:creationId xmlns:a16="http://schemas.microsoft.com/office/drawing/2014/main" id="{268CF727-9483-47D3-9F0C-43CFF5075FF4}"/>
                </a:ext>
              </a:extLst>
            </p:cNvPr>
            <p:cNvSpPr txBox="1"/>
            <p:nvPr/>
          </p:nvSpPr>
          <p:spPr>
            <a:xfrm>
              <a:off x="5570674" y="2923173"/>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0" name="TextBox 29">
              <a:extLst>
                <a:ext uri="{FF2B5EF4-FFF2-40B4-BE49-F238E27FC236}">
                  <a16:creationId xmlns:a16="http://schemas.microsoft.com/office/drawing/2014/main" id="{AF011F52-F939-4A01-AD3D-7B57F1929A43}"/>
                </a:ext>
              </a:extLst>
            </p:cNvPr>
            <p:cNvSpPr txBox="1"/>
            <p:nvPr/>
          </p:nvSpPr>
          <p:spPr>
            <a:xfrm>
              <a:off x="5561189" y="3693288"/>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1" name="TextBox 30">
              <a:extLst>
                <a:ext uri="{FF2B5EF4-FFF2-40B4-BE49-F238E27FC236}">
                  <a16:creationId xmlns:a16="http://schemas.microsoft.com/office/drawing/2014/main" id="{D1630395-6C6A-4032-98A5-2D15292B91C3}"/>
                </a:ext>
              </a:extLst>
            </p:cNvPr>
            <p:cNvSpPr txBox="1"/>
            <p:nvPr/>
          </p:nvSpPr>
          <p:spPr>
            <a:xfrm>
              <a:off x="5570674" y="4103228"/>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 name="矩形 2">
              <a:extLst>
                <a:ext uri="{FF2B5EF4-FFF2-40B4-BE49-F238E27FC236}">
                  <a16:creationId xmlns:a16="http://schemas.microsoft.com/office/drawing/2014/main" id="{1EFADDF4-BD3C-4FF6-977D-AC36DDB0F3BA}"/>
                </a:ext>
              </a:extLst>
            </p:cNvPr>
            <p:cNvSpPr/>
            <p:nvPr/>
          </p:nvSpPr>
          <p:spPr>
            <a:xfrm>
              <a:off x="2411760" y="344024"/>
              <a:ext cx="3816424" cy="444335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756103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sp>
        <p:nvSpPr>
          <p:cNvPr id="15" name="Rectangle 6">
            <a:extLst>
              <a:ext uri="{FF2B5EF4-FFF2-40B4-BE49-F238E27FC236}">
                <a16:creationId xmlns:a16="http://schemas.microsoft.com/office/drawing/2014/main" id="{89EB3D9A-F238-4226-8BC3-C264417DA3B3}"/>
              </a:ext>
            </a:extLst>
          </p:cNvPr>
          <p:cNvSpPr txBox="1">
            <a:spLocks noChangeArrowheads="1"/>
          </p:cNvSpPr>
          <p:nvPr/>
        </p:nvSpPr>
        <p:spPr>
          <a:xfrm>
            <a:off x="107504"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dirty="0"/>
              <a:t>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语言是一个</a:t>
            </a:r>
            <a:r>
              <a:rPr lang="zh-CN" altLang="en-US" sz="2800" b="1" dirty="0">
                <a:solidFill>
                  <a:srgbClr val="FF0000"/>
                </a:solidFill>
                <a:latin typeface="微软雅黑" panose="020B0503020204020204" pitchFamily="34" charset="-122"/>
                <a:ea typeface="微软雅黑" panose="020B0503020204020204" pitchFamily="34" charset="-122"/>
              </a:rPr>
              <a:t>强类型</a:t>
            </a:r>
            <a:r>
              <a:rPr lang="zh-CN" altLang="en-US" sz="2800" dirty="0">
                <a:latin typeface="微软雅黑" panose="020B0503020204020204" pitchFamily="34" charset="-122"/>
                <a:ea typeface="微软雅黑" panose="020B0503020204020204" pitchFamily="34" charset="-122"/>
              </a:rPr>
              <a:t>语言</a:t>
            </a:r>
          </a:p>
          <a:p>
            <a:pPr lvl="1" eaLnBrk="1" hangingPunct="1"/>
            <a:r>
              <a:rPr lang="zh-CN" altLang="en-US" sz="2400" dirty="0">
                <a:latin typeface="微软雅黑" panose="020B0503020204020204" pitchFamily="34" charset="-122"/>
                <a:ea typeface="微软雅黑" panose="020B0503020204020204" pitchFamily="34" charset="-122"/>
              </a:rPr>
              <a:t>所有变量，必须</a:t>
            </a:r>
            <a:r>
              <a:rPr lang="zh-CN" altLang="en-US" sz="2400" dirty="0">
                <a:solidFill>
                  <a:srgbClr val="FF0000"/>
                </a:solidFill>
                <a:latin typeface="微软雅黑" panose="020B0503020204020204" pitchFamily="34" charset="-122"/>
                <a:ea typeface="微软雅黑" panose="020B0503020204020204" pitchFamily="34" charset="-122"/>
              </a:rPr>
              <a:t>先声明类型，再使用</a:t>
            </a:r>
            <a:endParaRPr lang="zh-CN" altLang="en-US" sz="24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已声明的变量只能绑定对应类型的数据</a:t>
            </a:r>
          </a:p>
          <a:p>
            <a:pPr eaLnBrk="1" hangingPunct="1"/>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语言支持的类型分为两大类</a:t>
            </a:r>
            <a:r>
              <a:rPr lang="en-US" altLang="zh-CN" sz="2800"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基本数据类型</a:t>
            </a:r>
            <a:r>
              <a:rPr lang="zh-CN" altLang="en-US" sz="2800" dirty="0">
                <a:latin typeface="微软雅黑" panose="020B0503020204020204" pitchFamily="34" charset="-122"/>
                <a:ea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rPr>
              <a:t>引用类型</a:t>
            </a:r>
          </a:p>
          <a:p>
            <a:pPr lvl="1" eaLnBrk="1" hangingPunct="1"/>
            <a:r>
              <a:rPr lang="zh-CN" altLang="en-US" sz="2400" dirty="0">
                <a:latin typeface="微软雅黑" panose="020B0503020204020204" pitchFamily="34" charset="-122"/>
                <a:ea typeface="微软雅黑" panose="020B0503020204020204" pitchFamily="34" charset="-122"/>
              </a:rPr>
              <a:t>基本数据类型包括：</a:t>
            </a:r>
            <a:r>
              <a:rPr lang="zh-CN" altLang="en-US" sz="2400" dirty="0">
                <a:solidFill>
                  <a:srgbClr val="FF0000"/>
                </a:solidFill>
                <a:latin typeface="微软雅黑" panose="020B0503020204020204" pitchFamily="34" charset="-122"/>
                <a:ea typeface="微软雅黑" panose="020B0503020204020204" pitchFamily="34" charset="-122"/>
              </a:rPr>
              <a:t>整形、浮点型、字符型、布尔型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引用类型包括：</a:t>
            </a:r>
            <a:r>
              <a:rPr lang="zh-CN" altLang="en-US" sz="2400" dirty="0">
                <a:solidFill>
                  <a:srgbClr val="FF0000"/>
                </a:solidFill>
                <a:latin typeface="微软雅黑" panose="020B0503020204020204" pitchFamily="34" charset="-122"/>
                <a:ea typeface="微软雅黑" panose="020B0503020204020204" pitchFamily="34" charset="-122"/>
              </a:rPr>
              <a:t>数组、类、接口</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27260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10361</TotalTime>
  <Words>1421</Words>
  <Application>Microsoft Office PowerPoint</Application>
  <PresentationFormat>全屏显示(16:9)</PresentationFormat>
  <Paragraphs>217</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굴림</vt:lpstr>
      <vt:lpstr>宋体</vt:lpstr>
      <vt:lpstr>微软雅黑</vt:lpstr>
      <vt:lpstr>微软雅黑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笑沙 陈</cp:lastModifiedBy>
  <cp:revision>3222</cp:revision>
  <dcterms:created xsi:type="dcterms:W3CDTF">2014-07-30T04:54:51Z</dcterms:created>
  <dcterms:modified xsi:type="dcterms:W3CDTF">2024-02-28T07:09:09Z</dcterms:modified>
</cp:coreProperties>
</file>