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338" r:id="rId2"/>
    <p:sldId id="297" r:id="rId3"/>
    <p:sldId id="287" r:id="rId4"/>
    <p:sldId id="309" r:id="rId5"/>
    <p:sldId id="310" r:id="rId6"/>
    <p:sldId id="339" r:id="rId7"/>
    <p:sldId id="313" r:id="rId8"/>
    <p:sldId id="314" r:id="rId9"/>
    <p:sldId id="315" r:id="rId10"/>
    <p:sldId id="333" r:id="rId11"/>
    <p:sldId id="334" r:id="rId12"/>
    <p:sldId id="319" r:id="rId13"/>
    <p:sldId id="320" r:id="rId14"/>
    <p:sldId id="335" r:id="rId15"/>
    <p:sldId id="322" r:id="rId16"/>
    <p:sldId id="323" r:id="rId17"/>
    <p:sldId id="324" r:id="rId18"/>
    <p:sldId id="330" r:id="rId19"/>
    <p:sldId id="316" r:id="rId20"/>
    <p:sldId id="336" r:id="rId21"/>
    <p:sldId id="337" r:id="rId22"/>
    <p:sldId id="325" r:id="rId23"/>
    <p:sldId id="332" r:id="rId24"/>
    <p:sldId id="295" r:id="rId25"/>
  </p:sldIdLst>
  <p:sldSz cx="9144000" cy="5143500" type="screen16x9"/>
  <p:notesSz cx="6858000" cy="9144000"/>
  <p:custDataLst>
    <p:tags r:id="rId27"/>
  </p:custDataLst>
  <p:defaultTex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A9C"/>
    <a:srgbClr val="846700"/>
    <a:srgbClr val="253C8E"/>
    <a:srgbClr val="0066FF"/>
    <a:srgbClr val="D94E60"/>
    <a:srgbClr val="E7242D"/>
    <a:srgbClr val="E78D98"/>
    <a:srgbClr val="A51E28"/>
    <a:srgbClr val="F7F7F7"/>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390" autoAdjust="0"/>
    <p:restoredTop sz="94774" autoAdjust="0"/>
  </p:normalViewPr>
  <p:slideViewPr>
    <p:cSldViewPr>
      <p:cViewPr varScale="1">
        <p:scale>
          <a:sx n="89" d="100"/>
          <a:sy n="89" d="100"/>
        </p:scale>
        <p:origin x="4998" y="84"/>
      </p:cViewPr>
      <p:guideLst>
        <p:guide orient="horz" pos="1620"/>
        <p:guide pos="2880"/>
      </p:guideLst>
    </p:cSldViewPr>
  </p:slideViewPr>
  <p:notesTextViewPr>
    <p:cViewPr>
      <p:scale>
        <a:sx n="1" d="1"/>
        <a:sy n="1" d="1"/>
      </p:scale>
      <p:origin x="0" y="0"/>
    </p:cViewPr>
  </p:notesTextViewPr>
  <p:sorterViewPr>
    <p:cViewPr>
      <p:scale>
        <a:sx n="62" d="100"/>
        <a:sy n="62" d="100"/>
      </p:scale>
      <p:origin x="0" y="0"/>
    </p:cViewPr>
  </p:sorterViewPr>
  <p:notesViewPr>
    <p:cSldViewPr>
      <p:cViewPr>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dcxs" userId="f53f700a-6709-4045-8975-3edaa594be1c" providerId="ADAL" clId="{7D72E6D7-8602-457B-9799-756D4526B4C7}"/>
    <pc:docChg chg="modSld">
      <pc:chgData name="pdcxs" userId="f53f700a-6709-4045-8975-3edaa594be1c" providerId="ADAL" clId="{7D72E6D7-8602-457B-9799-756D4526B4C7}" dt="2024-03-04T14:32:02.691" v="44" actId="20577"/>
      <pc:docMkLst>
        <pc:docMk/>
      </pc:docMkLst>
      <pc:sldChg chg="modSp mod">
        <pc:chgData name="pdcxs" userId="f53f700a-6709-4045-8975-3edaa594be1c" providerId="ADAL" clId="{7D72E6D7-8602-457B-9799-756D4526B4C7}" dt="2024-03-04T14:31:38.435" v="16" actId="20577"/>
        <pc:sldMkLst>
          <pc:docMk/>
          <pc:sldMk cId="898089864" sldId="330"/>
        </pc:sldMkLst>
        <pc:spChg chg="mod">
          <ac:chgData name="pdcxs" userId="f53f700a-6709-4045-8975-3edaa594be1c" providerId="ADAL" clId="{7D72E6D7-8602-457B-9799-756D4526B4C7}" dt="2024-03-04T14:31:32.971" v="8" actId="20577"/>
          <ac:spMkLst>
            <pc:docMk/>
            <pc:sldMk cId="898089864" sldId="330"/>
            <ac:spMk id="3" creationId="{424618DB-F642-4BF3-9463-4BE3C54FB56C}"/>
          </ac:spMkLst>
        </pc:spChg>
        <pc:spChg chg="mod">
          <ac:chgData name="pdcxs" userId="f53f700a-6709-4045-8975-3edaa594be1c" providerId="ADAL" clId="{7D72E6D7-8602-457B-9799-756D4526B4C7}" dt="2024-03-04T14:31:35.643" v="12" actId="20577"/>
          <ac:spMkLst>
            <pc:docMk/>
            <pc:sldMk cId="898089864" sldId="330"/>
            <ac:spMk id="7" creationId="{723BB7D7-6EDC-4D77-83E1-9FA223F0B8E6}"/>
          </ac:spMkLst>
        </pc:spChg>
        <pc:spChg chg="mod">
          <ac:chgData name="pdcxs" userId="f53f700a-6709-4045-8975-3edaa594be1c" providerId="ADAL" clId="{7D72E6D7-8602-457B-9799-756D4526B4C7}" dt="2024-03-04T14:31:38.435" v="16" actId="20577"/>
          <ac:spMkLst>
            <pc:docMk/>
            <pc:sldMk cId="898089864" sldId="330"/>
            <ac:spMk id="23" creationId="{6982B1B5-9E17-4561-992F-A896B3C8F0E5}"/>
          </ac:spMkLst>
        </pc:spChg>
      </pc:sldChg>
      <pc:sldChg chg="modSp mod">
        <pc:chgData name="pdcxs" userId="f53f700a-6709-4045-8975-3edaa594be1c" providerId="ADAL" clId="{7D72E6D7-8602-457B-9799-756D4526B4C7}" dt="2024-03-04T14:32:02.691" v="44" actId="20577"/>
        <pc:sldMkLst>
          <pc:docMk/>
          <pc:sldMk cId="3669361931" sldId="332"/>
        </pc:sldMkLst>
        <pc:spChg chg="mod">
          <ac:chgData name="pdcxs" userId="f53f700a-6709-4045-8975-3edaa594be1c" providerId="ADAL" clId="{7D72E6D7-8602-457B-9799-756D4526B4C7}" dt="2024-03-04T14:32:02.691" v="44" actId="20577"/>
          <ac:spMkLst>
            <pc:docMk/>
            <pc:sldMk cId="3669361931" sldId="332"/>
            <ac:spMk id="3" creationId="{760DBD57-F507-4081-9B0E-2D2C770726D6}"/>
          </ac:spMkLst>
        </pc:spChg>
      </pc:sldChg>
      <pc:sldChg chg="modSp mod">
        <pc:chgData name="pdcxs" userId="f53f700a-6709-4045-8975-3edaa594be1c" providerId="ADAL" clId="{7D72E6D7-8602-457B-9799-756D4526B4C7}" dt="2024-03-04T14:31:50.675" v="32" actId="20577"/>
        <pc:sldMkLst>
          <pc:docMk/>
          <pc:sldMk cId="3509106168" sldId="336"/>
        </pc:sldMkLst>
        <pc:spChg chg="mod">
          <ac:chgData name="pdcxs" userId="f53f700a-6709-4045-8975-3edaa594be1c" providerId="ADAL" clId="{7D72E6D7-8602-457B-9799-756D4526B4C7}" dt="2024-03-04T14:31:43.656" v="20" actId="20577"/>
          <ac:spMkLst>
            <pc:docMk/>
            <pc:sldMk cId="3509106168" sldId="336"/>
            <ac:spMk id="3" creationId="{4B1BEBAC-1AC8-4955-832D-276AFA3DD716}"/>
          </ac:spMkLst>
        </pc:spChg>
        <pc:spChg chg="mod">
          <ac:chgData name="pdcxs" userId="f53f700a-6709-4045-8975-3edaa594be1c" providerId="ADAL" clId="{7D72E6D7-8602-457B-9799-756D4526B4C7}" dt="2024-03-04T14:31:47.595" v="28" actId="20577"/>
          <ac:spMkLst>
            <pc:docMk/>
            <pc:sldMk cId="3509106168" sldId="336"/>
            <ac:spMk id="13" creationId="{8B1EDC78-375F-471B-9A72-75D200819D99}"/>
          </ac:spMkLst>
        </pc:spChg>
        <pc:spChg chg="mod">
          <ac:chgData name="pdcxs" userId="f53f700a-6709-4045-8975-3edaa594be1c" providerId="ADAL" clId="{7D72E6D7-8602-457B-9799-756D4526B4C7}" dt="2024-03-04T14:31:50.675" v="32" actId="20577"/>
          <ac:spMkLst>
            <pc:docMk/>
            <pc:sldMk cId="3509106168" sldId="336"/>
            <ac:spMk id="15" creationId="{AEEB3640-E994-4D00-B82C-A038C83AFD9E}"/>
          </ac:spMkLst>
        </pc:spChg>
      </pc:sldChg>
      <pc:sldChg chg="modSp mod">
        <pc:chgData name="pdcxs" userId="f53f700a-6709-4045-8975-3edaa594be1c" providerId="ADAL" clId="{7D72E6D7-8602-457B-9799-756D4526B4C7}" dt="2024-03-04T14:31:58.312" v="40" actId="20577"/>
        <pc:sldMkLst>
          <pc:docMk/>
          <pc:sldMk cId="2222059338" sldId="337"/>
        </pc:sldMkLst>
        <pc:spChg chg="mod">
          <ac:chgData name="pdcxs" userId="f53f700a-6709-4045-8975-3edaa594be1c" providerId="ADAL" clId="{7D72E6D7-8602-457B-9799-756D4526B4C7}" dt="2024-03-04T14:31:55.716" v="36" actId="20577"/>
          <ac:spMkLst>
            <pc:docMk/>
            <pc:sldMk cId="2222059338" sldId="337"/>
            <ac:spMk id="3" creationId="{4B1BEBAC-1AC8-4955-832D-276AFA3DD716}"/>
          </ac:spMkLst>
        </pc:spChg>
        <pc:spChg chg="mod">
          <ac:chgData name="pdcxs" userId="f53f700a-6709-4045-8975-3edaa594be1c" providerId="ADAL" clId="{7D72E6D7-8602-457B-9799-756D4526B4C7}" dt="2024-03-04T14:31:58.312" v="40" actId="20577"/>
          <ac:spMkLst>
            <pc:docMk/>
            <pc:sldMk cId="2222059338" sldId="337"/>
            <ac:spMk id="13" creationId="{8B1EDC78-375F-471B-9A72-75D200819D99}"/>
          </ac:spMkLst>
        </pc:spChg>
      </pc:sldChg>
      <pc:sldChg chg="modSp mod">
        <pc:chgData name="pdcxs" userId="f53f700a-6709-4045-8975-3edaa594be1c" providerId="ADAL" clId="{7D72E6D7-8602-457B-9799-756D4526B4C7}" dt="2024-03-04T14:31:22.633" v="4" actId="20577"/>
        <pc:sldMkLst>
          <pc:docMk/>
          <pc:sldMk cId="1608008779" sldId="339"/>
        </pc:sldMkLst>
        <pc:spChg chg="mod">
          <ac:chgData name="pdcxs" userId="f53f700a-6709-4045-8975-3edaa594be1c" providerId="ADAL" clId="{7D72E6D7-8602-457B-9799-756D4526B4C7}" dt="2024-03-04T14:31:22.633" v="4" actId="20577"/>
          <ac:spMkLst>
            <pc:docMk/>
            <pc:sldMk cId="1608008779" sldId="339"/>
            <ac:spMk id="3" creationId="{424618DB-F642-4BF3-9463-4BE3C54FB56C}"/>
          </ac:spMkLst>
        </pc:spChg>
      </pc:sldChg>
    </pc:docChg>
  </pc:docChgLst>
  <pc:docChgLst>
    <pc:chgData name="pdcxs" userId="f53f700a-6709-4045-8975-3edaa594be1c" providerId="ADAL" clId="{7055DCD8-195B-4761-8910-F9F4E1ABBC7C}"/>
    <pc:docChg chg="custSel addSld modSld">
      <pc:chgData name="pdcxs" userId="f53f700a-6709-4045-8975-3edaa594be1c" providerId="ADAL" clId="{7055DCD8-195B-4761-8910-F9F4E1ABBC7C}" dt="2024-02-28T07:07:17.982" v="362" actId="20577"/>
      <pc:docMkLst>
        <pc:docMk/>
      </pc:docMkLst>
      <pc:sldChg chg="modSp mod">
        <pc:chgData name="pdcxs" userId="f53f700a-6709-4045-8975-3edaa594be1c" providerId="ADAL" clId="{7055DCD8-195B-4761-8910-F9F4E1ABBC7C}" dt="2024-02-28T07:07:17.982" v="362" actId="20577"/>
        <pc:sldMkLst>
          <pc:docMk/>
          <pc:sldMk cId="898089864" sldId="330"/>
        </pc:sldMkLst>
        <pc:spChg chg="mod">
          <ac:chgData name="pdcxs" userId="f53f700a-6709-4045-8975-3edaa594be1c" providerId="ADAL" clId="{7055DCD8-195B-4761-8910-F9F4E1ABBC7C}" dt="2024-02-28T07:03:46.157" v="41" actId="20577"/>
          <ac:spMkLst>
            <pc:docMk/>
            <pc:sldMk cId="898089864" sldId="330"/>
            <ac:spMk id="3" creationId="{424618DB-F642-4BF3-9463-4BE3C54FB56C}"/>
          </ac:spMkLst>
        </pc:spChg>
        <pc:spChg chg="mod">
          <ac:chgData name="pdcxs" userId="f53f700a-6709-4045-8975-3edaa594be1c" providerId="ADAL" clId="{7055DCD8-195B-4761-8910-F9F4E1ABBC7C}" dt="2024-02-28T07:07:17.982" v="362" actId="20577"/>
          <ac:spMkLst>
            <pc:docMk/>
            <pc:sldMk cId="898089864" sldId="330"/>
            <ac:spMk id="7" creationId="{723BB7D7-6EDC-4D77-83E1-9FA223F0B8E6}"/>
          </ac:spMkLst>
        </pc:spChg>
        <pc:spChg chg="mod">
          <ac:chgData name="pdcxs" userId="f53f700a-6709-4045-8975-3edaa594be1c" providerId="ADAL" clId="{7055DCD8-195B-4761-8910-F9F4E1ABBC7C}" dt="2024-02-28T07:04:21.836" v="100" actId="20577"/>
          <ac:spMkLst>
            <pc:docMk/>
            <pc:sldMk cId="898089864" sldId="330"/>
            <ac:spMk id="23" creationId="{6982B1B5-9E17-4561-992F-A896B3C8F0E5}"/>
          </ac:spMkLst>
        </pc:spChg>
      </pc:sldChg>
      <pc:sldChg chg="modSp mod">
        <pc:chgData name="pdcxs" userId="f53f700a-6709-4045-8975-3edaa594be1c" providerId="ADAL" clId="{7055DCD8-195B-4761-8910-F9F4E1ABBC7C}" dt="2024-02-28T07:06:17.572" v="313" actId="20577"/>
        <pc:sldMkLst>
          <pc:docMk/>
          <pc:sldMk cId="3669361931" sldId="332"/>
        </pc:sldMkLst>
        <pc:spChg chg="mod">
          <ac:chgData name="pdcxs" userId="f53f700a-6709-4045-8975-3edaa594be1c" providerId="ADAL" clId="{7055DCD8-195B-4761-8910-F9F4E1ABBC7C}" dt="2024-02-28T07:06:17.572" v="313" actId="20577"/>
          <ac:spMkLst>
            <pc:docMk/>
            <pc:sldMk cId="3669361931" sldId="332"/>
            <ac:spMk id="3" creationId="{760DBD57-F507-4081-9B0E-2D2C770726D6}"/>
          </ac:spMkLst>
        </pc:spChg>
      </pc:sldChg>
      <pc:sldChg chg="modSp mod">
        <pc:chgData name="pdcxs" userId="f53f700a-6709-4045-8975-3edaa594be1c" providerId="ADAL" clId="{7055DCD8-195B-4761-8910-F9F4E1ABBC7C}" dt="2024-02-28T07:05:20.210" v="208" actId="20577"/>
        <pc:sldMkLst>
          <pc:docMk/>
          <pc:sldMk cId="3509106168" sldId="336"/>
        </pc:sldMkLst>
        <pc:spChg chg="mod">
          <ac:chgData name="pdcxs" userId="f53f700a-6709-4045-8975-3edaa594be1c" providerId="ADAL" clId="{7055DCD8-195B-4761-8910-F9F4E1ABBC7C}" dt="2024-02-28T07:04:45.799" v="131" actId="20577"/>
          <ac:spMkLst>
            <pc:docMk/>
            <pc:sldMk cId="3509106168" sldId="336"/>
            <ac:spMk id="3" creationId="{4B1BEBAC-1AC8-4955-832D-276AFA3DD716}"/>
          </ac:spMkLst>
        </pc:spChg>
        <pc:spChg chg="mod">
          <ac:chgData name="pdcxs" userId="f53f700a-6709-4045-8975-3edaa594be1c" providerId="ADAL" clId="{7055DCD8-195B-4761-8910-F9F4E1ABBC7C}" dt="2024-02-28T07:05:02.175" v="171" actId="20577"/>
          <ac:spMkLst>
            <pc:docMk/>
            <pc:sldMk cId="3509106168" sldId="336"/>
            <ac:spMk id="13" creationId="{8B1EDC78-375F-471B-9A72-75D200819D99}"/>
          </ac:spMkLst>
        </pc:spChg>
        <pc:spChg chg="mod">
          <ac:chgData name="pdcxs" userId="f53f700a-6709-4045-8975-3edaa594be1c" providerId="ADAL" clId="{7055DCD8-195B-4761-8910-F9F4E1ABBC7C}" dt="2024-02-28T07:05:20.210" v="208" actId="20577"/>
          <ac:spMkLst>
            <pc:docMk/>
            <pc:sldMk cId="3509106168" sldId="336"/>
            <ac:spMk id="15" creationId="{AEEB3640-E994-4D00-B82C-A038C83AFD9E}"/>
          </ac:spMkLst>
        </pc:spChg>
      </pc:sldChg>
      <pc:sldChg chg="modSp mod">
        <pc:chgData name="pdcxs" userId="f53f700a-6709-4045-8975-3edaa594be1c" providerId="ADAL" clId="{7055DCD8-195B-4761-8910-F9F4E1ABBC7C}" dt="2024-02-28T07:06:04.393" v="282" actId="20577"/>
        <pc:sldMkLst>
          <pc:docMk/>
          <pc:sldMk cId="2222059338" sldId="337"/>
        </pc:sldMkLst>
        <pc:spChg chg="mod">
          <ac:chgData name="pdcxs" userId="f53f700a-6709-4045-8975-3edaa594be1c" providerId="ADAL" clId="{7055DCD8-195B-4761-8910-F9F4E1ABBC7C}" dt="2024-02-28T07:05:49.193" v="246" actId="20577"/>
          <ac:spMkLst>
            <pc:docMk/>
            <pc:sldMk cId="2222059338" sldId="337"/>
            <ac:spMk id="3" creationId="{4B1BEBAC-1AC8-4955-832D-276AFA3DD716}"/>
          </ac:spMkLst>
        </pc:spChg>
        <pc:spChg chg="mod">
          <ac:chgData name="pdcxs" userId="f53f700a-6709-4045-8975-3edaa594be1c" providerId="ADAL" clId="{7055DCD8-195B-4761-8910-F9F4E1ABBC7C}" dt="2024-02-28T07:06:04.393" v="282" actId="20577"/>
          <ac:spMkLst>
            <pc:docMk/>
            <pc:sldMk cId="2222059338" sldId="337"/>
            <ac:spMk id="13" creationId="{8B1EDC78-375F-471B-9A72-75D200819D99}"/>
          </ac:spMkLst>
        </pc:spChg>
      </pc:sldChg>
      <pc:sldChg chg="delSp modSp add mod">
        <pc:chgData name="pdcxs" userId="f53f700a-6709-4045-8975-3edaa594be1c" providerId="ADAL" clId="{7055DCD8-195B-4761-8910-F9F4E1ABBC7C}" dt="2024-02-28T07:07:05.337" v="361" actId="1036"/>
        <pc:sldMkLst>
          <pc:docMk/>
          <pc:sldMk cId="1608008779" sldId="339"/>
        </pc:sldMkLst>
        <pc:spChg chg="mod">
          <ac:chgData name="pdcxs" userId="f53f700a-6709-4045-8975-3edaa594be1c" providerId="ADAL" clId="{7055DCD8-195B-4761-8910-F9F4E1ABBC7C}" dt="2024-02-28T07:07:05.337" v="361" actId="1036"/>
          <ac:spMkLst>
            <pc:docMk/>
            <pc:sldMk cId="1608008779" sldId="339"/>
            <ac:spMk id="3" creationId="{424618DB-F642-4BF3-9463-4BE3C54FB56C}"/>
          </ac:spMkLst>
        </pc:spChg>
        <pc:spChg chg="mod">
          <ac:chgData name="pdcxs" userId="f53f700a-6709-4045-8975-3edaa594be1c" providerId="ADAL" clId="{7055DCD8-195B-4761-8910-F9F4E1ABBC7C}" dt="2024-02-28T07:07:05.337" v="361" actId="1036"/>
          <ac:spMkLst>
            <pc:docMk/>
            <pc:sldMk cId="1608008779" sldId="339"/>
            <ac:spMk id="4" creationId="{BBE73B0F-E519-460E-BAE4-1AE6F8755234}"/>
          </ac:spMkLst>
        </pc:spChg>
        <pc:spChg chg="del mod">
          <ac:chgData name="pdcxs" userId="f53f700a-6709-4045-8975-3edaa594be1c" providerId="ADAL" clId="{7055DCD8-195B-4761-8910-F9F4E1ABBC7C}" dt="2024-02-28T07:07:00.650" v="347" actId="478"/>
          <ac:spMkLst>
            <pc:docMk/>
            <pc:sldMk cId="1608008779" sldId="339"/>
            <ac:spMk id="7" creationId="{723BB7D7-6EDC-4D77-83E1-9FA223F0B8E6}"/>
          </ac:spMkLst>
        </pc:spChg>
        <pc:spChg chg="mod">
          <ac:chgData name="pdcxs" userId="f53f700a-6709-4045-8975-3edaa594be1c" providerId="ADAL" clId="{7055DCD8-195B-4761-8910-F9F4E1ABBC7C}" dt="2024-02-28T07:06:38.554" v="315"/>
          <ac:spMkLst>
            <pc:docMk/>
            <pc:sldMk cId="1608008779" sldId="339"/>
            <ac:spMk id="12" creationId="{FBAB8972-87CC-4170-AA59-C469F5151BAD}"/>
          </ac:spMkLst>
        </pc:spChg>
        <pc:spChg chg="del">
          <ac:chgData name="pdcxs" userId="f53f700a-6709-4045-8975-3edaa594be1c" providerId="ADAL" clId="{7055DCD8-195B-4761-8910-F9F4E1ABBC7C}" dt="2024-02-28T07:07:01.365" v="348" actId="478"/>
          <ac:spMkLst>
            <pc:docMk/>
            <pc:sldMk cId="1608008779" sldId="339"/>
            <ac:spMk id="13" creationId="{8D8B2D4D-A30B-4FE7-9E99-C71DCEF59DBF}"/>
          </ac:spMkLst>
        </pc:spChg>
        <pc:spChg chg="del">
          <ac:chgData name="pdcxs" userId="f53f700a-6709-4045-8975-3edaa594be1c" providerId="ADAL" clId="{7055DCD8-195B-4761-8910-F9F4E1ABBC7C}" dt="2024-02-28T07:06:59.057" v="345" actId="478"/>
          <ac:spMkLst>
            <pc:docMk/>
            <pc:sldMk cId="1608008779" sldId="339"/>
            <ac:spMk id="15" creationId="{E15A6C4A-A97E-4957-92CE-751AC4E872C1}"/>
          </ac:spMkLst>
        </pc:spChg>
        <pc:spChg chg="del">
          <ac:chgData name="pdcxs" userId="f53f700a-6709-4045-8975-3edaa594be1c" providerId="ADAL" clId="{7055DCD8-195B-4761-8910-F9F4E1ABBC7C}" dt="2024-02-28T07:07:00.038" v="346" actId="478"/>
          <ac:spMkLst>
            <pc:docMk/>
            <pc:sldMk cId="1608008779" sldId="339"/>
            <ac:spMk id="23" creationId="{6982B1B5-9E17-4561-992F-A896B3C8F0E5}"/>
          </ac:spMkLst>
        </pc:spChg>
      </pc:sldChg>
    </pc:docChg>
  </pc:docChgLst>
  <pc:docChgLst>
    <pc:chgData name="pdcxs" userId="f53f700a-6709-4045-8975-3edaa594be1c" providerId="ADAL" clId="{FEB349EA-F409-46C1-804E-F00288D1825A}"/>
    <pc:docChg chg="modSld">
      <pc:chgData name="pdcxs" userId="f53f700a-6709-4045-8975-3edaa594be1c" providerId="ADAL" clId="{FEB349EA-F409-46C1-804E-F00288D1825A}" dt="2023-02-23T07:11:18.296" v="6" actId="20577"/>
      <pc:docMkLst>
        <pc:docMk/>
      </pc:docMkLst>
      <pc:sldChg chg="modSp mod">
        <pc:chgData name="pdcxs" userId="f53f700a-6709-4045-8975-3edaa594be1c" providerId="ADAL" clId="{FEB349EA-F409-46C1-804E-F00288D1825A}" dt="2023-02-23T07:11:18.296" v="6" actId="20577"/>
        <pc:sldMkLst>
          <pc:docMk/>
          <pc:sldMk cId="753176371" sldId="306"/>
        </pc:sldMkLst>
        <pc:spChg chg="mod">
          <ac:chgData name="pdcxs" userId="f53f700a-6709-4045-8975-3edaa594be1c" providerId="ADAL" clId="{FEB349EA-F409-46C1-804E-F00288D1825A}" dt="2023-02-23T07:11:18.296" v="6" actId="20577"/>
          <ac:spMkLst>
            <pc:docMk/>
            <pc:sldMk cId="753176371" sldId="306"/>
            <ac:spMk id="19" creationId="{00000000-0000-0000-0000-000000000000}"/>
          </ac:spMkLst>
        </pc:spChg>
      </pc:sldChg>
    </pc:docChg>
  </pc:docChgLst>
  <pc:docChgLst>
    <pc:chgData name="pdcxs" userId="f53f700a-6709-4045-8975-3edaa594be1c" providerId="ADAL" clId="{0FB24E5E-FE6E-4732-9C4A-D738238F2A72}"/>
    <pc:docChg chg="custSel modSld">
      <pc:chgData name="pdcxs" userId="f53f700a-6709-4045-8975-3edaa594be1c" providerId="ADAL" clId="{0FB24E5E-FE6E-4732-9C4A-D738238F2A72}" dt="2024-02-28T07:09:07.533" v="23" actId="1076"/>
      <pc:docMkLst>
        <pc:docMk/>
      </pc:docMkLst>
      <pc:sldChg chg="addSp modSp mod">
        <pc:chgData name="pdcxs" userId="f53f700a-6709-4045-8975-3edaa594be1c" providerId="ADAL" clId="{0FB24E5E-FE6E-4732-9C4A-D738238F2A72}" dt="2024-02-28T07:09:07.533" v="23" actId="1076"/>
        <pc:sldMkLst>
          <pc:docMk/>
          <pc:sldMk cId="898089864" sldId="330"/>
        </pc:sldMkLst>
        <pc:spChg chg="add mod">
          <ac:chgData name="pdcxs" userId="f53f700a-6709-4045-8975-3edaa594be1c" providerId="ADAL" clId="{0FB24E5E-FE6E-4732-9C4A-D738238F2A72}" dt="2024-02-28T07:09:07.533" v="23" actId="1076"/>
          <ac:spMkLst>
            <pc:docMk/>
            <pc:sldMk cId="898089864" sldId="330"/>
            <ac:spMk id="5" creationId="{42C4DCB6-0FD4-22A0-C545-93D12EEA3CF9}"/>
          </ac:spMkLst>
        </pc:spChg>
      </pc:sldChg>
      <pc:sldChg chg="addSp modSp mod">
        <pc:chgData name="pdcxs" userId="f53f700a-6709-4045-8975-3edaa594be1c" providerId="ADAL" clId="{0FB24E5E-FE6E-4732-9C4A-D738238F2A72}" dt="2024-02-28T07:08:47.869" v="17" actId="1076"/>
        <pc:sldMkLst>
          <pc:docMk/>
          <pc:sldMk cId="3669361931" sldId="332"/>
        </pc:sldMkLst>
        <pc:spChg chg="add mod">
          <ac:chgData name="pdcxs" userId="f53f700a-6709-4045-8975-3edaa594be1c" providerId="ADAL" clId="{0FB24E5E-FE6E-4732-9C4A-D738238F2A72}" dt="2024-02-28T07:08:47.869" v="17" actId="1076"/>
          <ac:spMkLst>
            <pc:docMk/>
            <pc:sldMk cId="3669361931" sldId="332"/>
            <ac:spMk id="4" creationId="{A9CDBB54-0C6D-EE58-A0DB-2D10628D1825}"/>
          </ac:spMkLst>
        </pc:spChg>
      </pc:sldChg>
      <pc:sldChg chg="addSp modSp mod">
        <pc:chgData name="pdcxs" userId="f53f700a-6709-4045-8975-3edaa594be1c" providerId="ADAL" clId="{0FB24E5E-FE6E-4732-9C4A-D738238F2A72}" dt="2024-02-28T07:08:54.717" v="19" actId="1076"/>
        <pc:sldMkLst>
          <pc:docMk/>
          <pc:sldMk cId="3509106168" sldId="336"/>
        </pc:sldMkLst>
        <pc:spChg chg="add mod">
          <ac:chgData name="pdcxs" userId="f53f700a-6709-4045-8975-3edaa594be1c" providerId="ADAL" clId="{0FB24E5E-FE6E-4732-9C4A-D738238F2A72}" dt="2024-02-28T07:08:54.717" v="19" actId="1076"/>
          <ac:spMkLst>
            <pc:docMk/>
            <pc:sldMk cId="3509106168" sldId="336"/>
            <ac:spMk id="4" creationId="{9CED3137-9156-04AE-EFEA-7A1239EB12E8}"/>
          </ac:spMkLst>
        </pc:spChg>
      </pc:sldChg>
      <pc:sldChg chg="addSp modSp mod">
        <pc:chgData name="pdcxs" userId="f53f700a-6709-4045-8975-3edaa594be1c" providerId="ADAL" clId="{0FB24E5E-FE6E-4732-9C4A-D738238F2A72}" dt="2024-02-28T07:08:59.021" v="21" actId="1076"/>
        <pc:sldMkLst>
          <pc:docMk/>
          <pc:sldMk cId="2222059338" sldId="337"/>
        </pc:sldMkLst>
        <pc:spChg chg="add mod">
          <ac:chgData name="pdcxs" userId="f53f700a-6709-4045-8975-3edaa594be1c" providerId="ADAL" clId="{0FB24E5E-FE6E-4732-9C4A-D738238F2A72}" dt="2024-02-28T07:08:59.021" v="21" actId="1076"/>
          <ac:spMkLst>
            <pc:docMk/>
            <pc:sldMk cId="2222059338" sldId="337"/>
            <ac:spMk id="4" creationId="{B7E19458-19FB-3CD3-D27C-CF29FA57179E}"/>
          </ac:spMkLst>
        </pc:spChg>
      </pc:sldChg>
      <pc:sldChg chg="addSp delSp modSp mod">
        <pc:chgData name="pdcxs" userId="f53f700a-6709-4045-8975-3edaa594be1c" providerId="ADAL" clId="{0FB24E5E-FE6E-4732-9C4A-D738238F2A72}" dt="2024-02-28T07:08:39.603" v="15" actId="1076"/>
        <pc:sldMkLst>
          <pc:docMk/>
          <pc:sldMk cId="1608008779" sldId="339"/>
        </pc:sldMkLst>
        <pc:spChg chg="add mod">
          <ac:chgData name="pdcxs" userId="f53f700a-6709-4045-8975-3edaa594be1c" providerId="ADAL" clId="{0FB24E5E-FE6E-4732-9C4A-D738238F2A72}" dt="2024-02-28T07:08:39.603" v="15" actId="1076"/>
          <ac:spMkLst>
            <pc:docMk/>
            <pc:sldMk cId="1608008779" sldId="339"/>
            <ac:spMk id="5" creationId="{C9EFB0E0-DC99-E41A-5150-CEFD867FBEC0}"/>
          </ac:spMkLst>
        </pc:spChg>
        <pc:spChg chg="add del mod">
          <ac:chgData name="pdcxs" userId="f53f700a-6709-4045-8975-3edaa594be1c" providerId="ADAL" clId="{0FB24E5E-FE6E-4732-9C4A-D738238F2A72}" dt="2024-02-28T07:08:27.754" v="13" actId="478"/>
          <ac:spMkLst>
            <pc:docMk/>
            <pc:sldMk cId="1608008779" sldId="339"/>
            <ac:spMk id="6" creationId="{B8D97232-6262-2449-5100-EA091BF5F7B8}"/>
          </ac:spMkLst>
        </pc:spChg>
      </pc:sldChg>
    </pc:docChg>
  </pc:docChgLst>
  <pc:docChgLst>
    <pc:chgData name="pdcxs" userId="f53f700a-6709-4045-8975-3edaa594be1c" providerId="ADAL" clId="{8215D2BC-E78C-4ADB-B90A-B16FCAD94CF5}"/>
    <pc:docChg chg="addSld delSld modSld">
      <pc:chgData name="pdcxs" userId="f53f700a-6709-4045-8975-3edaa594be1c" providerId="ADAL" clId="{8215D2BC-E78C-4ADB-B90A-B16FCAD94CF5}" dt="2024-02-28T05:40:36.568" v="1" actId="47"/>
      <pc:docMkLst>
        <pc:docMk/>
      </pc:docMkLst>
      <pc:sldChg chg="del">
        <pc:chgData name="pdcxs" userId="f53f700a-6709-4045-8975-3edaa594be1c" providerId="ADAL" clId="{8215D2BC-E78C-4ADB-B90A-B16FCAD94CF5}" dt="2024-02-28T05:40:36.568" v="1" actId="47"/>
        <pc:sldMkLst>
          <pc:docMk/>
          <pc:sldMk cId="753176371" sldId="306"/>
        </pc:sldMkLst>
      </pc:sldChg>
      <pc:sldChg chg="add">
        <pc:chgData name="pdcxs" userId="f53f700a-6709-4045-8975-3edaa594be1c" providerId="ADAL" clId="{8215D2BC-E78C-4ADB-B90A-B16FCAD94CF5}" dt="2024-02-28T05:40:30.733" v="0"/>
        <pc:sldMkLst>
          <pc:docMk/>
          <pc:sldMk cId="450456564"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ct val="0"/>
              </a:spcBef>
              <a:spcAft>
                <a:spcPct val="0"/>
              </a:spcAft>
              <a:defRPr sz="1200" smtClean="0">
                <a:latin typeface="+mn-lt"/>
                <a:ea typeface="+mn-ea"/>
              </a:defRPr>
            </a:lvl1pPr>
          </a:lstStyle>
          <a:p>
            <a:pPr>
              <a:defRPr/>
            </a:pPr>
            <a:fld id="{3E452BF8-090B-45BA-BEBC-12E4A68B66AF}" type="datetimeFigureOut">
              <a:rPr lang="zh-CN" altLang="en-US"/>
              <a:pPr>
                <a:defRPr/>
              </a:pPr>
              <a:t>2024/3/4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fontAlgn="auto" hangingPunct="1">
              <a:spcBef>
                <a:spcPct val="0"/>
              </a:spcBef>
              <a:spcAft>
                <a:spcPct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fontAlgn="auto" hangingPunct="1">
              <a:spcBef>
                <a:spcPct val="0"/>
              </a:spcBef>
              <a:spcAft>
                <a:spcPct val="0"/>
              </a:spcAft>
              <a:defRPr sz="1200" smtClean="0">
                <a:latin typeface="+mn-lt"/>
                <a:ea typeface="+mn-ea"/>
              </a:defRPr>
            </a:lvl1pPr>
          </a:lstStyle>
          <a:p>
            <a:pPr>
              <a:defRPr/>
            </a:pPr>
            <a:fld id="{E4483595-0F15-485D-B89F-C1EC33C285BF}" type="slidenum">
              <a:rPr lang="zh-CN" altLang="en-US"/>
              <a:pPr>
                <a:defRPr/>
              </a:pPr>
              <a:t>‹#›</a:t>
            </a:fld>
            <a:endParaRPr lang="zh-CN" altLang="en-US"/>
          </a:p>
        </p:txBody>
      </p:sp>
    </p:spTree>
    <p:extLst>
      <p:ext uri="{BB962C8B-B14F-4D97-AF65-F5344CB8AC3E}">
        <p14:creationId xmlns:p14="http://schemas.microsoft.com/office/powerpoint/2010/main" val="176377400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a:t>
            </a:fld>
            <a:endParaRPr lang="zh-CN" altLang="en-US"/>
          </a:p>
        </p:txBody>
      </p:sp>
    </p:spTree>
    <p:extLst>
      <p:ext uri="{BB962C8B-B14F-4D97-AF65-F5344CB8AC3E}">
        <p14:creationId xmlns:p14="http://schemas.microsoft.com/office/powerpoint/2010/main" val="5404399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10</a:t>
            </a:fld>
            <a:endParaRPr lang="zh-CN" altLang="en-US"/>
          </a:p>
        </p:txBody>
      </p:sp>
    </p:spTree>
    <p:extLst>
      <p:ext uri="{BB962C8B-B14F-4D97-AF65-F5344CB8AC3E}">
        <p14:creationId xmlns:p14="http://schemas.microsoft.com/office/powerpoint/2010/main" val="41068897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11</a:t>
            </a:fld>
            <a:endParaRPr lang="zh-CN" altLang="en-US"/>
          </a:p>
        </p:txBody>
      </p:sp>
    </p:spTree>
    <p:extLst>
      <p:ext uri="{BB962C8B-B14F-4D97-AF65-F5344CB8AC3E}">
        <p14:creationId xmlns:p14="http://schemas.microsoft.com/office/powerpoint/2010/main" val="11214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12</a:t>
            </a:fld>
            <a:endParaRPr lang="zh-CN" altLang="en-US"/>
          </a:p>
        </p:txBody>
      </p:sp>
    </p:spTree>
    <p:extLst>
      <p:ext uri="{BB962C8B-B14F-4D97-AF65-F5344CB8AC3E}">
        <p14:creationId xmlns:p14="http://schemas.microsoft.com/office/powerpoint/2010/main" val="1522029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13</a:t>
            </a:fld>
            <a:endParaRPr lang="zh-CN" altLang="en-US"/>
          </a:p>
        </p:txBody>
      </p:sp>
    </p:spTree>
    <p:extLst>
      <p:ext uri="{BB962C8B-B14F-4D97-AF65-F5344CB8AC3E}">
        <p14:creationId xmlns:p14="http://schemas.microsoft.com/office/powerpoint/2010/main" val="2793978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14</a:t>
            </a:fld>
            <a:endParaRPr lang="zh-CN" altLang="en-US"/>
          </a:p>
        </p:txBody>
      </p:sp>
    </p:spTree>
    <p:extLst>
      <p:ext uri="{BB962C8B-B14F-4D97-AF65-F5344CB8AC3E}">
        <p14:creationId xmlns:p14="http://schemas.microsoft.com/office/powerpoint/2010/main" val="198929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15</a:t>
            </a:fld>
            <a:endParaRPr lang="zh-CN" altLang="en-US"/>
          </a:p>
        </p:txBody>
      </p:sp>
    </p:spTree>
    <p:extLst>
      <p:ext uri="{BB962C8B-B14F-4D97-AF65-F5344CB8AC3E}">
        <p14:creationId xmlns:p14="http://schemas.microsoft.com/office/powerpoint/2010/main" val="997253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16</a:t>
            </a:fld>
            <a:endParaRPr lang="zh-CN" altLang="en-US"/>
          </a:p>
        </p:txBody>
      </p:sp>
    </p:spTree>
    <p:extLst>
      <p:ext uri="{BB962C8B-B14F-4D97-AF65-F5344CB8AC3E}">
        <p14:creationId xmlns:p14="http://schemas.microsoft.com/office/powerpoint/2010/main" val="997399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17</a:t>
            </a:fld>
            <a:endParaRPr lang="zh-CN" altLang="en-US"/>
          </a:p>
        </p:txBody>
      </p:sp>
    </p:spTree>
    <p:extLst>
      <p:ext uri="{BB962C8B-B14F-4D97-AF65-F5344CB8AC3E}">
        <p14:creationId xmlns:p14="http://schemas.microsoft.com/office/powerpoint/2010/main" val="10023681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18</a:t>
            </a:fld>
            <a:endParaRPr lang="zh-CN" altLang="en-US"/>
          </a:p>
        </p:txBody>
      </p:sp>
    </p:spTree>
    <p:extLst>
      <p:ext uri="{BB962C8B-B14F-4D97-AF65-F5344CB8AC3E}">
        <p14:creationId xmlns:p14="http://schemas.microsoft.com/office/powerpoint/2010/main" val="27322050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19</a:t>
            </a:fld>
            <a:endParaRPr lang="zh-CN" altLang="en-US"/>
          </a:p>
        </p:txBody>
      </p:sp>
    </p:spTree>
    <p:extLst>
      <p:ext uri="{BB962C8B-B14F-4D97-AF65-F5344CB8AC3E}">
        <p14:creationId xmlns:p14="http://schemas.microsoft.com/office/powerpoint/2010/main" val="1611958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a:t>
            </a:fld>
            <a:endParaRPr lang="zh-CN" altLang="en-US"/>
          </a:p>
        </p:txBody>
      </p:sp>
    </p:spTree>
    <p:extLst>
      <p:ext uri="{BB962C8B-B14F-4D97-AF65-F5344CB8AC3E}">
        <p14:creationId xmlns:p14="http://schemas.microsoft.com/office/powerpoint/2010/main" val="26891356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20</a:t>
            </a:fld>
            <a:endParaRPr lang="zh-CN" altLang="en-US"/>
          </a:p>
        </p:txBody>
      </p:sp>
    </p:spTree>
    <p:extLst>
      <p:ext uri="{BB962C8B-B14F-4D97-AF65-F5344CB8AC3E}">
        <p14:creationId xmlns:p14="http://schemas.microsoft.com/office/powerpoint/2010/main" val="22619097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21</a:t>
            </a:fld>
            <a:endParaRPr lang="zh-CN" altLang="en-US"/>
          </a:p>
        </p:txBody>
      </p:sp>
    </p:spTree>
    <p:extLst>
      <p:ext uri="{BB962C8B-B14F-4D97-AF65-F5344CB8AC3E}">
        <p14:creationId xmlns:p14="http://schemas.microsoft.com/office/powerpoint/2010/main" val="358331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22</a:t>
            </a:fld>
            <a:endParaRPr lang="zh-CN" altLang="en-US"/>
          </a:p>
        </p:txBody>
      </p:sp>
    </p:spTree>
    <p:extLst>
      <p:ext uri="{BB962C8B-B14F-4D97-AF65-F5344CB8AC3E}">
        <p14:creationId xmlns:p14="http://schemas.microsoft.com/office/powerpoint/2010/main" val="4206493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23</a:t>
            </a:fld>
            <a:endParaRPr lang="zh-CN" altLang="en-US"/>
          </a:p>
        </p:txBody>
      </p:sp>
    </p:spTree>
    <p:extLst>
      <p:ext uri="{BB962C8B-B14F-4D97-AF65-F5344CB8AC3E}">
        <p14:creationId xmlns:p14="http://schemas.microsoft.com/office/powerpoint/2010/main" val="27618227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24</a:t>
            </a:fld>
            <a:endParaRPr lang="zh-CN" altLang="en-US"/>
          </a:p>
        </p:txBody>
      </p:sp>
    </p:spTree>
    <p:extLst>
      <p:ext uri="{BB962C8B-B14F-4D97-AF65-F5344CB8AC3E}">
        <p14:creationId xmlns:p14="http://schemas.microsoft.com/office/powerpoint/2010/main" val="35863266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a:defRPr/>
            </a:pPr>
            <a:fld id="{E4483595-0F15-485D-B89F-C1EC33C285BF}" type="slidenum">
              <a:rPr lang="zh-CN" altLang="en-US" smtClean="0"/>
              <a:pPr>
                <a:defRPr/>
              </a:pPr>
              <a:t>3</a:t>
            </a:fld>
            <a:endParaRPr lang="zh-CN" altLang="en-US"/>
          </a:p>
        </p:txBody>
      </p:sp>
    </p:spTree>
    <p:extLst>
      <p:ext uri="{BB962C8B-B14F-4D97-AF65-F5344CB8AC3E}">
        <p14:creationId xmlns:p14="http://schemas.microsoft.com/office/powerpoint/2010/main" val="415143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4</a:t>
            </a:fld>
            <a:endParaRPr lang="zh-CN" altLang="en-US"/>
          </a:p>
        </p:txBody>
      </p:sp>
    </p:spTree>
    <p:extLst>
      <p:ext uri="{BB962C8B-B14F-4D97-AF65-F5344CB8AC3E}">
        <p14:creationId xmlns:p14="http://schemas.microsoft.com/office/powerpoint/2010/main" val="2882680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5</a:t>
            </a:fld>
            <a:endParaRPr lang="zh-CN" altLang="en-US"/>
          </a:p>
        </p:txBody>
      </p:sp>
    </p:spTree>
    <p:extLst>
      <p:ext uri="{BB962C8B-B14F-4D97-AF65-F5344CB8AC3E}">
        <p14:creationId xmlns:p14="http://schemas.microsoft.com/office/powerpoint/2010/main" val="17748180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6</a:t>
            </a:fld>
            <a:endParaRPr lang="zh-CN" altLang="en-US"/>
          </a:p>
        </p:txBody>
      </p:sp>
    </p:spTree>
    <p:extLst>
      <p:ext uri="{BB962C8B-B14F-4D97-AF65-F5344CB8AC3E}">
        <p14:creationId xmlns:p14="http://schemas.microsoft.com/office/powerpoint/2010/main" val="25165330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4AC173A-3DA8-4893-B28A-1E15F55C330A}" type="slidenum">
              <a:rPr lang="zh-CN" altLang="en-US" smtClean="0"/>
              <a:t>7</a:t>
            </a:fld>
            <a:endParaRPr lang="zh-CN" altLang="en-US"/>
          </a:p>
        </p:txBody>
      </p:sp>
    </p:spTree>
    <p:extLst>
      <p:ext uri="{BB962C8B-B14F-4D97-AF65-F5344CB8AC3E}">
        <p14:creationId xmlns:p14="http://schemas.microsoft.com/office/powerpoint/2010/main" val="1146611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8</a:t>
            </a:fld>
            <a:endParaRPr lang="zh-CN" altLang="en-US"/>
          </a:p>
        </p:txBody>
      </p:sp>
    </p:spTree>
    <p:extLst>
      <p:ext uri="{BB962C8B-B14F-4D97-AF65-F5344CB8AC3E}">
        <p14:creationId xmlns:p14="http://schemas.microsoft.com/office/powerpoint/2010/main" val="17481071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t>9</a:t>
            </a:fld>
            <a:endParaRPr lang="zh-CN" altLang="en-US"/>
          </a:p>
        </p:txBody>
      </p:sp>
    </p:spTree>
    <p:extLst>
      <p:ext uri="{BB962C8B-B14F-4D97-AF65-F5344CB8AC3E}">
        <p14:creationId xmlns:p14="http://schemas.microsoft.com/office/powerpoint/2010/main" val="1010919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4" name="矩形 3"/>
          <p:cNvSpPr/>
          <p:nvPr userDrawn="1"/>
        </p:nvSpPr>
        <p:spPr>
          <a:xfrm>
            <a:off x="107504" y="123478"/>
            <a:ext cx="8928992" cy="4896544"/>
          </a:xfrm>
          <a:prstGeom prst="rect">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64229424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04788"/>
            <a:ext cx="5111750" cy="438983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076326"/>
            <a:ext cx="3008313" cy="351829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A43A389A-E307-48D0-9D08-4F6A34BB70DB}" type="datetimeFigureOut">
              <a:rPr lang="zh-CN" altLang="en-US"/>
              <a:pPr>
                <a:defRPr/>
              </a:pPr>
              <a:t>2024/3/4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6EAC834-E80E-4A55-AA22-2D66CD31DFD4}" type="slidenum">
              <a:rPr lang="zh-CN" altLang="en-US"/>
              <a:pPr>
                <a:defRPr/>
              </a:pPr>
              <a:t>‹#›</a:t>
            </a:fld>
            <a:endParaRPr lang="zh-CN" altLang="en-US"/>
          </a:p>
        </p:txBody>
      </p:sp>
    </p:spTree>
    <p:extLst>
      <p:ext uri="{BB962C8B-B14F-4D97-AF65-F5344CB8AC3E}">
        <p14:creationId xmlns:p14="http://schemas.microsoft.com/office/powerpoint/2010/main" val="126069941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4025503"/>
            <a:ext cx="5486400" cy="603647"/>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88F161EE-3879-42EC-9C89-C867C552AC45}" type="datetimeFigureOut">
              <a:rPr lang="zh-CN" altLang="en-US"/>
              <a:pPr>
                <a:defRPr/>
              </a:pPr>
              <a:t>2024/3/4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726EE9D5-6185-4ACD-AF43-7F2ABB2ADE5A}" type="slidenum">
              <a:rPr lang="zh-CN" altLang="en-US"/>
              <a:pPr>
                <a:defRPr/>
              </a:pPr>
              <a:t>‹#›</a:t>
            </a:fld>
            <a:endParaRPr lang="zh-CN" altLang="en-US"/>
          </a:p>
        </p:txBody>
      </p:sp>
    </p:spTree>
    <p:extLst>
      <p:ext uri="{BB962C8B-B14F-4D97-AF65-F5344CB8AC3E}">
        <p14:creationId xmlns:p14="http://schemas.microsoft.com/office/powerpoint/2010/main" val="180677782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200151"/>
            <a:ext cx="8229600" cy="3394472"/>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E5C0D59-2327-4795-8ACC-0E2066D91419}" type="datetimeFigureOut">
              <a:rPr lang="zh-CN" altLang="en-US"/>
              <a:pPr>
                <a:defRPr/>
              </a:pPr>
              <a:t>2024/3/4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35E980C-3EBF-4723-8B64-0FECA7D905D6}" type="slidenum">
              <a:rPr lang="zh-CN" altLang="en-US"/>
              <a:pPr>
                <a:defRPr/>
              </a:pPr>
              <a:t>‹#›</a:t>
            </a:fld>
            <a:endParaRPr lang="zh-CN" altLang="en-US"/>
          </a:p>
        </p:txBody>
      </p:sp>
    </p:spTree>
    <p:extLst>
      <p:ext uri="{BB962C8B-B14F-4D97-AF65-F5344CB8AC3E}">
        <p14:creationId xmlns:p14="http://schemas.microsoft.com/office/powerpoint/2010/main" val="2982551085"/>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05979"/>
            <a:ext cx="6019800" cy="4388644"/>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33E1310-4D8F-469F-9B4E-9A3D1A703F56}" type="datetimeFigureOut">
              <a:rPr lang="zh-CN" altLang="en-US"/>
              <a:pPr>
                <a:defRPr/>
              </a:pPr>
              <a:t>2024/3/4</a:t>
            </a:fld>
            <a:endParaRPr lang="zh-CN" altLang="en-US"/>
          </a:p>
        </p:txBody>
      </p:sp>
      <p:sp>
        <p:nvSpPr>
          <p:cNvPr id="5" name="页脚占位符 4"/>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0161F89D-6223-487C-A3AC-301350B34E84}" type="slidenum">
              <a:rPr lang="zh-CN" altLang="en-US"/>
              <a:pPr>
                <a:defRPr/>
              </a:pPr>
              <a:t>‹#›</a:t>
            </a:fld>
            <a:endParaRPr lang="zh-CN" altLang="en-US"/>
          </a:p>
        </p:txBody>
      </p:sp>
    </p:spTree>
    <p:extLst>
      <p:ext uri="{BB962C8B-B14F-4D97-AF65-F5344CB8AC3E}">
        <p14:creationId xmlns:p14="http://schemas.microsoft.com/office/powerpoint/2010/main" val="4233899288"/>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0005518"/>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41_两栏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4569870"/>
      </p:ext>
    </p:extLst>
  </p:cSld>
  <p:clrMapOvr>
    <a:masterClrMapping/>
  </p:clrMapOvr>
  <p:transition spd="slow" advClick="0">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3844"/>
            <a:ext cx="7886700" cy="994172"/>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28650" y="1369219"/>
            <a:ext cx="7886700" cy="3263504"/>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28650" y="4767263"/>
            <a:ext cx="2057400" cy="273844"/>
          </a:xfrm>
          <a:prstGeom prst="rect">
            <a:avLst/>
          </a:prstGeom>
        </p:spPr>
        <p:txBody>
          <a:bodyPr/>
          <a:lstStyle/>
          <a:p>
            <a:fld id="{727B9DD9-119C-4B8D-B3AB-3CFC6AE69930}" type="datetimeFigureOut">
              <a:rPr lang="zh-CN" altLang="en-US" smtClean="0"/>
              <a:t>2024/3/4</a:t>
            </a:fld>
            <a:endParaRPr lang="zh-CN" altLang="en-US"/>
          </a:p>
        </p:txBody>
      </p:sp>
      <p:sp>
        <p:nvSpPr>
          <p:cNvPr id="5" name="页脚占位符 4"/>
          <p:cNvSpPr>
            <a:spLocks noGrp="1"/>
          </p:cNvSpPr>
          <p:nvPr>
            <p:ph type="ftr" sz="quarter" idx="11"/>
          </p:nvPr>
        </p:nvSpPr>
        <p:spPr>
          <a:xfrm>
            <a:off x="3028950" y="4767263"/>
            <a:ext cx="30861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457950" y="4767263"/>
            <a:ext cx="2057400" cy="273844"/>
          </a:xfrm>
          <a:prstGeom prst="rect">
            <a:avLst/>
          </a:prstGeom>
        </p:spPr>
        <p:txBody>
          <a:bodyPr/>
          <a:lstStyle/>
          <a:p>
            <a:fld id="{6896A742-B894-4524-9C20-3C168B22A4FD}" type="slidenum">
              <a:rPr lang="zh-CN" altLang="en-US" smtClean="0"/>
              <a:t>‹#›</a:t>
            </a:fld>
            <a:endParaRPr lang="zh-CN" altLang="en-US"/>
          </a:p>
        </p:txBody>
      </p:sp>
    </p:spTree>
    <p:extLst>
      <p:ext uri="{BB962C8B-B14F-4D97-AF65-F5344CB8AC3E}">
        <p14:creationId xmlns:p14="http://schemas.microsoft.com/office/powerpoint/2010/main" val="3766548907"/>
      </p:ext>
    </p:extLst>
  </p:cSld>
  <p:clrMapOvr>
    <a:masterClrMapping/>
  </p:clrMapOvr>
  <mc:AlternateContent xmlns:mc="http://schemas.openxmlformats.org/markup-compatibility/2006" xmlns:p14="http://schemas.microsoft.com/office/powerpoint/2010/main">
    <mc:Choice Requires="p14">
      <p:transition spd="slow" p14:dur="1500" advClick="0">
        <p:random/>
      </p:transition>
    </mc:Choice>
    <mc:Fallback xmlns="" xmlns:p15="http://schemas.microsoft.com/office/powerpoint/2012/main">
      <p:transition spd="slow" advClick="0">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标题幻灯片">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rot="16504074">
            <a:off x="8420870" y="272680"/>
            <a:ext cx="1446260" cy="1410847"/>
            <a:chOff x="1438274" y="1657351"/>
            <a:chExt cx="1072401" cy="747122"/>
          </a:xfrm>
        </p:grpSpPr>
        <p:sp>
          <p:nvSpPr>
            <p:cNvPr id="3" name="任意多边形 2"/>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任意多边形 3"/>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任意多边形 4"/>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 name="组合 5"/>
          <p:cNvGrpSpPr/>
          <p:nvPr userDrawn="1"/>
        </p:nvGrpSpPr>
        <p:grpSpPr>
          <a:xfrm rot="2956835">
            <a:off x="7871462" y="4098720"/>
            <a:ext cx="1446260" cy="1410847"/>
            <a:chOff x="1438274" y="1657351"/>
            <a:chExt cx="1072401" cy="747122"/>
          </a:xfrm>
        </p:grpSpPr>
        <p:sp>
          <p:nvSpPr>
            <p:cNvPr id="7" name="任意多边形 6"/>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任意多边形 7"/>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任意多边形 8"/>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rot="16504074">
            <a:off x="-929201" y="-101486"/>
            <a:ext cx="1446260" cy="1410847"/>
            <a:chOff x="1438274" y="1657351"/>
            <a:chExt cx="1072401" cy="747122"/>
          </a:xfrm>
        </p:grpSpPr>
        <p:sp>
          <p:nvSpPr>
            <p:cNvPr id="11" name="任意多边形 10"/>
            <p:cNvSpPr/>
            <p:nvPr/>
          </p:nvSpPr>
          <p:spPr>
            <a:xfrm>
              <a:off x="2291600" y="1741626"/>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11"/>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solidFill>
              <a:srgbClr val="D94E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solidFill>
              <a:srgbClr val="A51E2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68380283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63814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951985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190333494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200151"/>
            <a:ext cx="4038600" cy="3394472"/>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FF70B30C-BA91-43FD-8CFA-A2710351D069}" type="datetimeFigureOut">
              <a:rPr lang="zh-CN" altLang="en-US"/>
              <a:pPr>
                <a:defRPr/>
              </a:pPr>
              <a:t>2024/3/4</a:t>
            </a:fld>
            <a:endParaRPr lang="zh-CN" altLang="en-US"/>
          </a:p>
        </p:txBody>
      </p:sp>
      <p:sp>
        <p:nvSpPr>
          <p:cNvPr id="6" name="页脚占位符 5"/>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FAEC6EA-BB28-4ADE-B0D1-73988EF829AD}" type="slidenum">
              <a:rPr lang="zh-CN" altLang="en-US"/>
              <a:pPr>
                <a:defRPr/>
              </a:pPr>
              <a:t>‹#›</a:t>
            </a:fld>
            <a:endParaRPr lang="zh-CN" altLang="en-US"/>
          </a:p>
        </p:txBody>
      </p:sp>
    </p:spTree>
    <p:extLst>
      <p:ext uri="{BB962C8B-B14F-4D97-AF65-F5344CB8AC3E}">
        <p14:creationId xmlns:p14="http://schemas.microsoft.com/office/powerpoint/2010/main" val="219496378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151335"/>
            <a:ext cx="4041775" cy="47982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6" y="1631156"/>
            <a:ext cx="4041775" cy="2963466"/>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3CC6706C-9128-41F0-BB9A-9E179802AD5D}" type="datetimeFigureOut">
              <a:rPr lang="zh-CN" altLang="en-US"/>
              <a:pPr>
                <a:defRPr/>
              </a:pPr>
              <a:t>2024/3/4</a:t>
            </a:fld>
            <a:endParaRPr lang="zh-CN" altLang="en-US"/>
          </a:p>
        </p:txBody>
      </p:sp>
      <p:sp>
        <p:nvSpPr>
          <p:cNvPr id="8" name="页脚占位符 7"/>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C7F6D716-1C24-4C54-B4BE-D6B4CAE3E25C}" type="slidenum">
              <a:rPr lang="zh-CN" altLang="en-US"/>
              <a:pPr>
                <a:defRPr/>
              </a:pPr>
              <a:t>‹#›</a:t>
            </a:fld>
            <a:endParaRPr lang="zh-CN" altLang="en-US"/>
          </a:p>
        </p:txBody>
      </p:sp>
    </p:spTree>
    <p:extLst>
      <p:ext uri="{BB962C8B-B14F-4D97-AF65-F5344CB8AC3E}">
        <p14:creationId xmlns:p14="http://schemas.microsoft.com/office/powerpoint/2010/main" val="55371551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EB019338-762A-4864-80F0-219CD51CB297}" type="datetimeFigureOut">
              <a:rPr lang="zh-CN" altLang="en-US"/>
              <a:pPr>
                <a:defRPr/>
              </a:pPr>
              <a:t>2024/3/4</a:t>
            </a:fld>
            <a:endParaRPr lang="zh-CN" altLang="en-US"/>
          </a:p>
        </p:txBody>
      </p:sp>
      <p:sp>
        <p:nvSpPr>
          <p:cNvPr id="4" name="页脚占位符 3"/>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D25AFEA-2C82-4524-A260-D8CBC0C4F860}" type="slidenum">
              <a:rPr lang="zh-CN" altLang="en-US"/>
              <a:pPr>
                <a:defRPr/>
              </a:pPr>
              <a:t>‹#›</a:t>
            </a:fld>
            <a:endParaRPr lang="zh-CN" altLang="en-US"/>
          </a:p>
        </p:txBody>
      </p:sp>
    </p:spTree>
    <p:extLst>
      <p:ext uri="{BB962C8B-B14F-4D97-AF65-F5344CB8AC3E}">
        <p14:creationId xmlns:p14="http://schemas.microsoft.com/office/powerpoint/2010/main" val="23702944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4E937444-94CC-4B52-AA23-3FD705100F56}" type="datetimeFigureOut">
              <a:rPr lang="zh-CN" altLang="en-US"/>
              <a:pPr>
                <a:defRPr/>
              </a:pPr>
              <a:t>2024/3/4</a:t>
            </a:fld>
            <a:endParaRPr lang="zh-CN" altLang="en-US"/>
          </a:p>
        </p:txBody>
      </p:sp>
      <p:sp>
        <p:nvSpPr>
          <p:cNvPr id="3" name="页脚占位符 2"/>
          <p:cNvSpPr>
            <a:spLocks noGrp="1"/>
          </p:cNvSpPr>
          <p:nvPr>
            <p:ph type="ftr" sz="quarter" idx="11"/>
          </p:nvPr>
        </p:nvSpPr>
        <p:spPr>
          <a:xfrm>
            <a:off x="3124200" y="4767263"/>
            <a:ext cx="2895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200" y="4767263"/>
            <a:ext cx="2133600" cy="274637"/>
          </a:xfrm>
          <a:prstGeom prst="rect">
            <a:avLst/>
          </a:prstGeom>
        </p:spPr>
        <p:txBody>
          <a:bodyPr/>
          <a:lstStyle>
            <a:lvl1pPr eaLnBrk="1" fontAlgn="auto" hangingPunct="1">
              <a:spcBef>
                <a:spcPct val="0"/>
              </a:spcBef>
              <a:spcAft>
                <a:spcPct val="0"/>
              </a:spcAft>
              <a:defRPr>
                <a:latin typeface="+mn-lt"/>
                <a:ea typeface="+mn-ea"/>
              </a:defRPr>
            </a:lvl1pPr>
          </a:lstStyle>
          <a:p>
            <a:pPr>
              <a:defRPr/>
            </a:pPr>
            <a:fld id="{9820C2B6-9CF3-4021-85AB-8B325F4ADFD7}" type="slidenum">
              <a:rPr lang="zh-CN" altLang="en-US"/>
              <a:pPr>
                <a:defRPr/>
              </a:pPr>
              <a:t>‹#›</a:t>
            </a:fld>
            <a:endParaRPr lang="zh-CN" altLang="en-US"/>
          </a:p>
        </p:txBody>
      </p:sp>
    </p:spTree>
    <p:extLst>
      <p:ext uri="{BB962C8B-B14F-4D97-AF65-F5344CB8AC3E}">
        <p14:creationId xmlns:p14="http://schemas.microsoft.com/office/powerpoint/2010/main" val="246555798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 id="2147483684" r:id="rId2"/>
    <p:sldLayoutId id="2147483683" r:id="rId3"/>
    <p:sldLayoutId id="2147483674" r:id="rId4"/>
    <p:sldLayoutId id="2147483671"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72" r:id="rId14"/>
    <p:sldLayoutId id="2147483685" r:id="rId15"/>
    <p:sldLayoutId id="2147483686" r:id="rId16"/>
  </p:sldLayoutIdLst>
  <p:transition/>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5"/>
          <p:cNvSpPr txBox="1"/>
          <p:nvPr/>
        </p:nvSpPr>
        <p:spPr>
          <a:xfrm>
            <a:off x="1930227" y="3583212"/>
            <a:ext cx="1417637"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讲授人：陈笑沙</a:t>
            </a:r>
            <a:endParaRPr lang="en-US" altLang="zh-CN" sz="1425" dirty="0">
              <a:solidFill>
                <a:schemeClr val="tx1">
                  <a:lumMod val="85000"/>
                  <a:lumOff val="15000"/>
                </a:schemeClr>
              </a:solidFill>
              <a:latin typeface="微软雅黑" pitchFamily="34" charset="-122"/>
              <a:ea typeface="微软雅黑" pitchFamily="34" charset="-122"/>
            </a:endParaRPr>
          </a:p>
        </p:txBody>
      </p:sp>
      <p:sp>
        <p:nvSpPr>
          <p:cNvPr id="20" name="矩形 19"/>
          <p:cNvSpPr/>
          <p:nvPr/>
        </p:nvSpPr>
        <p:spPr>
          <a:xfrm>
            <a:off x="2144087" y="2247366"/>
            <a:ext cx="4855823" cy="761590"/>
          </a:xfrm>
          <a:prstGeom prst="rect">
            <a:avLst/>
          </a:prstGeom>
          <a:noFill/>
          <a:ln>
            <a:noFill/>
          </a:ln>
          <a:effectLst>
            <a:glow rad="1905000">
              <a:srgbClr val="F14124">
                <a:alpha val="40000"/>
              </a:srgbClr>
            </a:glow>
            <a:softEdge rad="1270000"/>
          </a:effectLst>
        </p:spPr>
        <p:txBody>
          <a:bodyPr wrap="none" lIns="68551" tIns="34276" rIns="68551" bIns="34276">
            <a:spAutoFit/>
          </a:bodyPr>
          <a:lstStyle/>
          <a:p>
            <a:pPr algn="ctr"/>
            <a:r>
              <a:rPr lang="en-US" altLang="zh-CN" sz="4499" b="1" dirty="0">
                <a:solidFill>
                  <a:srgbClr val="253C8E"/>
                </a:solidFill>
                <a:latin typeface="微软雅黑" pitchFamily="34" charset="-122"/>
                <a:ea typeface="微软雅黑" pitchFamily="34" charset="-122"/>
              </a:rPr>
              <a:t>Java</a:t>
            </a:r>
            <a:r>
              <a:rPr lang="zh-CN" altLang="en-US" sz="4499" b="1" dirty="0">
                <a:solidFill>
                  <a:srgbClr val="253C8E"/>
                </a:solidFill>
                <a:latin typeface="微软雅黑" pitchFamily="34" charset="-122"/>
                <a:ea typeface="微软雅黑" pitchFamily="34" charset="-122"/>
              </a:rPr>
              <a:t>语言程序设计</a:t>
            </a:r>
          </a:p>
        </p:txBody>
      </p:sp>
      <p:sp>
        <p:nvSpPr>
          <p:cNvPr id="21" name="文本框 5"/>
          <p:cNvSpPr txBox="1"/>
          <p:nvPr/>
        </p:nvSpPr>
        <p:spPr>
          <a:xfrm>
            <a:off x="4307104" y="3583212"/>
            <a:ext cx="3793288" cy="288512"/>
          </a:xfrm>
          <a:prstGeom prst="rect">
            <a:avLst/>
          </a:prstGeom>
          <a:noFill/>
        </p:spPr>
        <p:txBody>
          <a:bodyPr wrap="none" lIns="68551" tIns="34276" rIns="68551" bIns="34276" rtlCol="0">
            <a:spAutoFit/>
          </a:bodyPr>
          <a:lstStyle/>
          <a:p>
            <a:pPr algn="ctr"/>
            <a:r>
              <a:rPr lang="zh-CN" altLang="en-US" sz="1425" dirty="0">
                <a:solidFill>
                  <a:schemeClr val="tx1">
                    <a:lumMod val="85000"/>
                    <a:lumOff val="15000"/>
                  </a:schemeClr>
                </a:solidFill>
                <a:latin typeface="微软雅黑" pitchFamily="34" charset="-122"/>
                <a:ea typeface="微软雅黑" pitchFamily="34" charset="-122"/>
              </a:rPr>
              <a:t>学院：计算机科学与技术学院（大数据学院）</a:t>
            </a:r>
            <a:endParaRPr lang="en-US" altLang="zh-CN" sz="1425" dirty="0">
              <a:solidFill>
                <a:schemeClr val="tx1">
                  <a:lumMod val="85000"/>
                  <a:lumOff val="15000"/>
                </a:schemeClr>
              </a:solidFill>
              <a:latin typeface="微软雅黑" pitchFamily="34" charset="-122"/>
              <a:ea typeface="微软雅黑" pitchFamily="34" charset="-122"/>
            </a:endParaRPr>
          </a:p>
        </p:txBody>
      </p:sp>
      <p:cxnSp>
        <p:nvCxnSpPr>
          <p:cNvPr id="22" name="直接连接符 21"/>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9E306A63-BFE2-4696-8540-8182C4D8F5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933172"/>
            <a:ext cx="3087540" cy="962994"/>
          </a:xfrm>
          <a:prstGeom prst="rect">
            <a:avLst/>
          </a:prstGeom>
        </p:spPr>
      </p:pic>
    </p:spTree>
    <p:extLst>
      <p:ext uri="{BB962C8B-B14F-4D97-AF65-F5344CB8AC3E}">
        <p14:creationId xmlns:p14="http://schemas.microsoft.com/office/powerpoint/2010/main" val="4504565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graphicFrame>
        <p:nvGraphicFramePr>
          <p:cNvPr id="13" name="Group 246">
            <a:extLst>
              <a:ext uri="{FF2B5EF4-FFF2-40B4-BE49-F238E27FC236}">
                <a16:creationId xmlns:a16="http://schemas.microsoft.com/office/drawing/2014/main" id="{558E053F-0E9A-48E3-9231-E6DF950C3805}"/>
              </a:ext>
            </a:extLst>
          </p:cNvPr>
          <p:cNvGraphicFramePr>
            <a:graphicFrameLocks/>
          </p:cNvGraphicFramePr>
          <p:nvPr>
            <p:extLst>
              <p:ext uri="{D42A27DB-BD31-4B8C-83A1-F6EECF244321}">
                <p14:modId xmlns:p14="http://schemas.microsoft.com/office/powerpoint/2010/main" val="596508606"/>
              </p:ext>
            </p:extLst>
          </p:nvPr>
        </p:nvGraphicFramePr>
        <p:xfrm>
          <a:off x="264586" y="1319301"/>
          <a:ext cx="8675688" cy="2117957"/>
        </p:xfrm>
        <a:graphic>
          <a:graphicData uri="http://schemas.openxmlformats.org/drawingml/2006/table">
            <a:tbl>
              <a:tblPr/>
              <a:tblGrid>
                <a:gridCol w="2520950">
                  <a:extLst>
                    <a:ext uri="{9D8B030D-6E8A-4147-A177-3AD203B41FA5}">
                      <a16:colId xmlns:a16="http://schemas.microsoft.com/office/drawing/2014/main" val="20000"/>
                    </a:ext>
                  </a:extLst>
                </a:gridCol>
                <a:gridCol w="936625">
                  <a:extLst>
                    <a:ext uri="{9D8B030D-6E8A-4147-A177-3AD203B41FA5}">
                      <a16:colId xmlns:a16="http://schemas.microsoft.com/office/drawing/2014/main" val="20001"/>
                    </a:ext>
                  </a:extLst>
                </a:gridCol>
                <a:gridCol w="5218113">
                  <a:extLst>
                    <a:ext uri="{9D8B030D-6E8A-4147-A177-3AD203B41FA5}">
                      <a16:colId xmlns:a16="http://schemas.microsoft.com/office/drawing/2014/main" val="20002"/>
                    </a:ext>
                  </a:extLst>
                </a:gridCol>
              </a:tblGrid>
              <a:tr h="350415">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byte(</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字节型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-128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127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7</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3907">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short(</a:t>
                      </a:r>
                      <a:r>
                        <a:rPr kumimoji="1" lang="zh-CN" altLang="en-US" sz="1700" b="1" i="0" u="none" strike="noStrike" cap="none" normalizeH="0" baseline="0">
                          <a:ln>
                            <a:noFill/>
                          </a:ln>
                          <a:solidFill>
                            <a:schemeClr val="tx1"/>
                          </a:solidFill>
                          <a:effectLst/>
                          <a:latin typeface="宋体" pitchFamily="2" charset="-122"/>
                          <a:ea typeface="宋体" pitchFamily="2" charset="-122"/>
                        </a:rPr>
                        <a:t>短整型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16</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-32768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32767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15</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41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int(</a:t>
                      </a:r>
                      <a:r>
                        <a:rPr kumimoji="1" lang="zh-CN" altLang="en-US" sz="1700" b="1" i="0" u="none" strike="noStrike" cap="none" normalizeH="0" baseline="0">
                          <a:ln>
                            <a:noFill/>
                          </a:ln>
                          <a:solidFill>
                            <a:schemeClr val="tx1"/>
                          </a:solidFill>
                          <a:effectLst/>
                          <a:latin typeface="宋体" pitchFamily="2" charset="-122"/>
                          <a:ea typeface="宋体" pitchFamily="2" charset="-122"/>
                        </a:rPr>
                        <a:t>整型</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-2 147 483 648</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2 147 483 647</a:t>
                      </a:r>
                      <a:r>
                        <a:rPr kumimoji="1" lang="zh-CN" altLang="en-US" sz="1700" b="1" i="0" u="none" strike="noStrike" cap="none" normalizeH="0" baseline="0">
                          <a:ln>
                            <a:noFill/>
                          </a:ln>
                          <a:solidFill>
                            <a:schemeClr val="tx1"/>
                          </a:solidFill>
                          <a:effectLst/>
                          <a:latin typeface="宋体" pitchFamily="2" charset="-122"/>
                          <a:ea typeface="宋体" pitchFamily="2" charset="-122"/>
                        </a:rPr>
                        <a:t>，即</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2</a:t>
                      </a:r>
                      <a:r>
                        <a:rPr kumimoji="1" lang="en-US" altLang="zh-CN" sz="1700" b="1" i="0" u="none" strike="noStrike" cap="none" normalizeH="0" baseline="30000">
                          <a:ln>
                            <a:noFill/>
                          </a:ln>
                          <a:solidFill>
                            <a:schemeClr val="tx1"/>
                          </a:solidFill>
                          <a:effectLst/>
                          <a:latin typeface="宋体" pitchFamily="2" charset="-122"/>
                          <a:ea typeface="宋体" pitchFamily="2" charset="-122"/>
                        </a:rPr>
                        <a:t>31</a:t>
                      </a:r>
                      <a:r>
                        <a:rPr kumimoji="1" lang="en-US" altLang="zh-CN" sz="1700" b="1" i="0" u="none" strike="noStrike" cap="none" normalizeH="0" baseline="0">
                          <a:ln>
                            <a:noFill/>
                          </a:ln>
                          <a:solidFill>
                            <a:schemeClr val="tx1"/>
                          </a:solidFill>
                          <a:effectLst/>
                          <a:latin typeface="宋体" pitchFamily="2" charset="-122"/>
                          <a:ea typeface="宋体" pitchFamily="2" charset="-122"/>
                        </a:rPr>
                        <a:t>-1</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71257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long(</a:t>
                      </a:r>
                      <a:r>
                        <a:rPr kumimoji="1" lang="zh-CN" altLang="en-US" sz="1700" b="1" i="0" u="none" strike="noStrike" cap="none" normalizeH="0" baseline="0" dirty="0">
                          <a:ln>
                            <a:noFill/>
                          </a:ln>
                          <a:solidFill>
                            <a:schemeClr val="tx1"/>
                          </a:solidFill>
                          <a:effectLst/>
                          <a:latin typeface="宋体" pitchFamily="2" charset="-122"/>
                          <a:ea typeface="宋体" pitchFamily="2" charset="-122"/>
                        </a:rPr>
                        <a:t>长整型</a:t>
                      </a:r>
                      <a:r>
                        <a:rPr kumimoji="1" lang="en-US" altLang="zh-CN" sz="1700" b="1" i="0" u="none" strike="noStrike" cap="none" normalizeH="0" baseline="0" dirty="0">
                          <a:ln>
                            <a:noFill/>
                          </a:ln>
                          <a:solidFill>
                            <a:schemeClr val="tx1"/>
                          </a:solidFill>
                          <a:effectLst/>
                          <a:latin typeface="宋体" pitchFamily="2" charset="-122"/>
                          <a:ea typeface="宋体" pitchFamily="2" charset="-122"/>
                        </a:rPr>
                        <a:t>)</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或</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-9 223 372 036 854 775 808</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9 223 372 036 854 </a:t>
                      </a:r>
                    </a:p>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775 807</a:t>
                      </a:r>
                      <a:r>
                        <a:rPr kumimoji="1" lang="zh-CN" altLang="en-US" sz="1700" b="1" i="0" u="none" strike="noStrike" cap="none" normalizeH="0" baseline="0" dirty="0">
                          <a:ln>
                            <a:noFill/>
                          </a:ln>
                          <a:solidFill>
                            <a:schemeClr val="tx1"/>
                          </a:solidFill>
                          <a:effectLst/>
                          <a:latin typeface="宋体" pitchFamily="2" charset="-122"/>
                          <a:ea typeface="宋体" pitchFamily="2" charset="-122"/>
                        </a:rPr>
                        <a:t>，即</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2</a:t>
                      </a:r>
                      <a:r>
                        <a:rPr kumimoji="1" lang="en-US" altLang="zh-CN" sz="1700" b="1" i="0" u="none" strike="noStrike" cap="none" normalizeH="0" baseline="30000" dirty="0">
                          <a:ln>
                            <a:noFill/>
                          </a:ln>
                          <a:solidFill>
                            <a:schemeClr val="tx1"/>
                          </a:solidFill>
                          <a:effectLst/>
                          <a:latin typeface="宋体" pitchFamily="2" charset="-122"/>
                          <a:ea typeface="宋体" pitchFamily="2" charset="-122"/>
                        </a:rPr>
                        <a:t>63</a:t>
                      </a:r>
                      <a:r>
                        <a:rPr kumimoji="1" lang="en-US" altLang="zh-CN" sz="1700" b="1" i="0" u="none" strike="noStrike" cap="none" normalizeH="0" baseline="0" dirty="0">
                          <a:ln>
                            <a:noFill/>
                          </a:ln>
                          <a:solidFill>
                            <a:schemeClr val="tx1"/>
                          </a:solidFill>
                          <a:effectLst/>
                          <a:latin typeface="宋体" pitchFamily="2" charset="-122"/>
                          <a:ea typeface="宋体" pitchFamily="2" charset="-122"/>
                        </a:rPr>
                        <a:t>-l</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706" marB="45706"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364476"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整型</a:t>
            </a:r>
          </a:p>
        </p:txBody>
      </p:sp>
      <p:sp>
        <p:nvSpPr>
          <p:cNvPr id="16" name="文本框 15">
            <a:extLst>
              <a:ext uri="{FF2B5EF4-FFF2-40B4-BE49-F238E27FC236}">
                <a16:creationId xmlns:a16="http://schemas.microsoft.com/office/drawing/2014/main" id="{66740D66-73BD-4B18-89B6-8970C111F324}"/>
              </a:ext>
            </a:extLst>
          </p:cNvPr>
          <p:cNvSpPr txBox="1"/>
          <p:nvPr/>
        </p:nvSpPr>
        <p:spPr>
          <a:xfrm>
            <a:off x="132202" y="3540455"/>
            <a:ext cx="8928992" cy="1445717"/>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对于</a:t>
            </a:r>
            <a:r>
              <a:rPr lang="en-US" altLang="zh-CN" dirty="0">
                <a:latin typeface="微软雅黑" panose="020B0503020204020204" pitchFamily="34" charset="-122"/>
                <a:ea typeface="微软雅黑" panose="020B0503020204020204" pitchFamily="34" charset="-122"/>
              </a:rPr>
              <a:t>long </a:t>
            </a:r>
            <a:r>
              <a:rPr lang="zh-CN" altLang="en-US" dirty="0">
                <a:latin typeface="微软雅黑" panose="020B0503020204020204" pitchFamily="34" charset="-122"/>
                <a:ea typeface="微软雅黑" panose="020B0503020204020204" pitchFamily="34" charset="-122"/>
              </a:rPr>
              <a:t>类型的字面量，必须</a:t>
            </a:r>
            <a:r>
              <a:rPr lang="zh-CN" altLang="en-US" dirty="0">
                <a:solidFill>
                  <a:srgbClr val="FF0000"/>
                </a:solidFill>
                <a:latin typeface="微软雅黑" panose="020B0503020204020204" pitchFamily="34" charset="-122"/>
                <a:ea typeface="微软雅黑" panose="020B0503020204020204" pitchFamily="34" charset="-122"/>
              </a:rPr>
              <a:t>在数字后面加 </a:t>
            </a:r>
            <a:r>
              <a:rPr lang="en-US" altLang="zh-CN" dirty="0">
                <a:solidFill>
                  <a:srgbClr val="FF0000"/>
                </a:solidFill>
                <a:latin typeface="微软雅黑" panose="020B0503020204020204" pitchFamily="34" charset="-122"/>
                <a:ea typeface="微软雅黑" panose="020B0503020204020204" pitchFamily="34" charset="-122"/>
              </a:rPr>
              <a:t>l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L</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整型字面量有三种形式</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十进制，八进制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，十六进制</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以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0X </a:t>
            </a:r>
            <a:r>
              <a:rPr lang="zh-CN" altLang="en-US" dirty="0">
                <a:solidFill>
                  <a:srgbClr val="FF0000"/>
                </a:solidFill>
                <a:latin typeface="微软雅黑" panose="020B0503020204020204" pitchFamily="34" charset="-122"/>
                <a:ea typeface="微软雅黑" panose="020B0503020204020204" pitchFamily="34" charset="-122"/>
              </a:rPr>
              <a:t>开头</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，二进制（以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或者 </a:t>
            </a:r>
            <a:r>
              <a:rPr lang="en-US" altLang="zh-CN" dirty="0">
                <a:solidFill>
                  <a:srgbClr val="FF0000"/>
                </a:solidFill>
                <a:latin typeface="微软雅黑" panose="020B0503020204020204" pitchFamily="34" charset="-122"/>
                <a:ea typeface="微软雅黑" panose="020B0503020204020204" pitchFamily="34" charset="-122"/>
              </a:rPr>
              <a:t>0B </a:t>
            </a:r>
            <a:r>
              <a:rPr lang="zh-CN" altLang="en-US" dirty="0">
                <a:solidFill>
                  <a:srgbClr val="FF0000"/>
                </a:solidFill>
                <a:latin typeface="微软雅黑" panose="020B0503020204020204" pitchFamily="34" charset="-122"/>
                <a:ea typeface="微软雅黑" panose="020B0503020204020204" pitchFamily="34" charset="-122"/>
              </a:rPr>
              <a:t>开头）</a:t>
            </a: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在</a:t>
            </a:r>
            <a:r>
              <a:rPr lang="en-US" altLang="zh-CN" dirty="0">
                <a:latin typeface="微软雅黑" panose="020B0503020204020204" pitchFamily="34" charset="-122"/>
                <a:ea typeface="微软雅黑" panose="020B0503020204020204" pitchFamily="34" charset="-122"/>
              </a:rPr>
              <a:t>java </a:t>
            </a:r>
            <a:r>
              <a:rPr lang="zh-CN" altLang="en-US" dirty="0">
                <a:latin typeface="微软雅黑" panose="020B0503020204020204" pitchFamily="34" charset="-122"/>
                <a:ea typeface="微软雅黑" panose="020B0503020204020204" pitchFamily="34" charset="-122"/>
              </a:rPr>
              <a:t>语言中，整型类型默认为 </a:t>
            </a:r>
            <a:r>
              <a:rPr lang="en-US" altLang="zh-CN" dirty="0">
                <a:latin typeface="微软雅黑" panose="020B0503020204020204" pitchFamily="34" charset="-122"/>
                <a:ea typeface="微软雅黑" panose="020B0503020204020204" pitchFamily="34" charset="-122"/>
              </a:rPr>
              <a:t>int </a:t>
            </a:r>
            <a:r>
              <a:rPr lang="zh-CN" altLang="en-US" dirty="0">
                <a:latin typeface="微软雅黑" panose="020B0503020204020204" pitchFamily="34" charset="-122"/>
                <a:ea typeface="微软雅黑" panose="020B0503020204020204" pitchFamily="34" charset="-122"/>
              </a:rPr>
              <a:t>类型</a:t>
            </a:r>
          </a:p>
        </p:txBody>
      </p:sp>
    </p:spTree>
    <p:extLst>
      <p:ext uri="{BB962C8B-B14F-4D97-AF65-F5344CB8AC3E}">
        <p14:creationId xmlns:p14="http://schemas.microsoft.com/office/powerpoint/2010/main" val="3568745552"/>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3" name="文本框 2">
            <a:extLst>
              <a:ext uri="{FF2B5EF4-FFF2-40B4-BE49-F238E27FC236}">
                <a16:creationId xmlns:a16="http://schemas.microsoft.com/office/drawing/2014/main" id="{4C6FF344-C23C-45D0-B02C-1DE120ACFAA1}"/>
              </a:ext>
            </a:extLst>
          </p:cNvPr>
          <p:cNvSpPr txBox="1"/>
          <p:nvPr/>
        </p:nvSpPr>
        <p:spPr>
          <a:xfrm>
            <a:off x="199725" y="721177"/>
            <a:ext cx="1723549" cy="523220"/>
          </a:xfrm>
          <a:prstGeom prst="rect">
            <a:avLst/>
          </a:prstGeom>
          <a:noFill/>
        </p:spPr>
        <p:txBody>
          <a:bodyPr wrap="none" rtlCol="0">
            <a:spAutoFit/>
          </a:bodyPr>
          <a:lstStyle/>
          <a:p>
            <a:pPr marL="457200" indent="-457200">
              <a:buFont typeface="Arial" panose="020B0604020202020204" pitchFamily="34" charset="0"/>
              <a:buChar char="•"/>
            </a:pPr>
            <a:r>
              <a:rPr lang="zh-CN" altLang="en-US" sz="2800" b="1" dirty="0">
                <a:solidFill>
                  <a:srgbClr val="FF0000"/>
                </a:solidFill>
                <a:latin typeface="微软雅黑" panose="020B0503020204020204" pitchFamily="34" charset="-122"/>
                <a:ea typeface="微软雅黑" panose="020B0503020204020204" pitchFamily="34" charset="-122"/>
              </a:rPr>
              <a:t>浮点型</a:t>
            </a:r>
          </a:p>
        </p:txBody>
      </p:sp>
      <p:graphicFrame>
        <p:nvGraphicFramePr>
          <p:cNvPr id="15" name="Group 243">
            <a:extLst>
              <a:ext uri="{FF2B5EF4-FFF2-40B4-BE49-F238E27FC236}">
                <a16:creationId xmlns:a16="http://schemas.microsoft.com/office/drawing/2014/main" id="{ED2D2735-EE28-4D3D-A47D-354376DD8A95}"/>
              </a:ext>
            </a:extLst>
          </p:cNvPr>
          <p:cNvGraphicFramePr>
            <a:graphicFrameLocks/>
          </p:cNvGraphicFramePr>
          <p:nvPr>
            <p:extLst>
              <p:ext uri="{D42A27DB-BD31-4B8C-83A1-F6EECF244321}">
                <p14:modId xmlns:p14="http://schemas.microsoft.com/office/powerpoint/2010/main" val="4234543671"/>
              </p:ext>
            </p:extLst>
          </p:nvPr>
        </p:nvGraphicFramePr>
        <p:xfrm>
          <a:off x="287337" y="1316400"/>
          <a:ext cx="8569325" cy="1051392"/>
        </p:xfrm>
        <a:graphic>
          <a:graphicData uri="http://schemas.openxmlformats.org/drawingml/2006/table">
            <a:tbl>
              <a:tblPr/>
              <a:tblGrid>
                <a:gridCol w="3375025">
                  <a:extLst>
                    <a:ext uri="{9D8B030D-6E8A-4147-A177-3AD203B41FA5}">
                      <a16:colId xmlns:a16="http://schemas.microsoft.com/office/drawing/2014/main" val="20000"/>
                    </a:ext>
                  </a:extLst>
                </a:gridCol>
                <a:gridCol w="1147763">
                  <a:extLst>
                    <a:ext uri="{9D8B030D-6E8A-4147-A177-3AD203B41FA5}">
                      <a16:colId xmlns:a16="http://schemas.microsoft.com/office/drawing/2014/main" val="20001"/>
                    </a:ext>
                  </a:extLst>
                </a:gridCol>
                <a:gridCol w="4046537">
                  <a:extLst>
                    <a:ext uri="{9D8B030D-6E8A-4147-A177-3AD203B41FA5}">
                      <a16:colId xmlns:a16="http://schemas.microsoft.com/office/drawing/2014/main" val="20002"/>
                    </a:ext>
                  </a:extLst>
                </a:gridCol>
              </a:tblGrid>
              <a:tr h="350308">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dirty="0">
                          <a:ln>
                            <a:noFill/>
                          </a:ln>
                          <a:solidFill>
                            <a:schemeClr val="tx1"/>
                          </a:solidFill>
                          <a:effectLst/>
                          <a:latin typeface="宋体" pitchFamily="2" charset="-122"/>
                          <a:ea typeface="宋体" pitchFamily="2" charset="-122"/>
                        </a:rPr>
                        <a:t>类　　型</a:t>
                      </a:r>
                      <a:endParaRPr kumimoji="1" lang="zh-CN" altLang="en-US"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数据位</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zh-CN" altLang="en-US" sz="1700" b="1" i="0" u="none" strike="noStrike" cap="none" normalizeH="0" baseline="0">
                          <a:ln>
                            <a:noFill/>
                          </a:ln>
                          <a:solidFill>
                            <a:schemeClr val="tx1"/>
                          </a:solidFill>
                          <a:effectLst/>
                          <a:latin typeface="宋体" pitchFamily="2" charset="-122"/>
                          <a:ea typeface="宋体" pitchFamily="2" charset="-122"/>
                        </a:rPr>
                        <a:t>范　　　　围</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3F3F3"/>
                    </a:solidFill>
                  </a:tcPr>
                </a:tc>
                <a:extLst>
                  <a:ext uri="{0D108BD9-81ED-4DB2-BD59-A6C34878D82A}">
                    <a16:rowId xmlns:a16="http://schemas.microsoft.com/office/drawing/2014/main" val="10000"/>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float(</a:t>
                      </a:r>
                      <a:r>
                        <a:rPr kumimoji="1" lang="zh-CN" altLang="en-US" sz="1700" b="1" i="0" u="none" strike="noStrike" cap="none" normalizeH="0" baseline="0">
                          <a:ln>
                            <a:noFill/>
                          </a:ln>
                          <a:solidFill>
                            <a:schemeClr val="tx1"/>
                          </a:solidFill>
                          <a:effectLst/>
                          <a:latin typeface="宋体" pitchFamily="2" charset="-122"/>
                          <a:ea typeface="宋体" pitchFamily="2" charset="-122"/>
                        </a:rPr>
                        <a:t>单精度浮点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或</a:t>
                      </a:r>
                      <a:r>
                        <a:rPr kumimoji="1" lang="en-US" altLang="zh-CN" sz="1700" b="1" i="0" u="none" strike="noStrike" cap="none" normalizeH="0" baseline="0">
                          <a:ln>
                            <a:noFill/>
                          </a:ln>
                          <a:solidFill>
                            <a:schemeClr val="tx1"/>
                          </a:solidFill>
                          <a:effectLst/>
                          <a:latin typeface="宋体" pitchFamily="2" charset="-122"/>
                          <a:ea typeface="宋体" pitchFamily="2" charset="-122"/>
                        </a:rPr>
                        <a:t>F</a:t>
                      </a:r>
                      <a:r>
                        <a:rPr kumimoji="1" lang="zh-CN" altLang="en-US" sz="1700" b="1" i="0" u="none" strike="noStrike" cap="none" normalizeH="0" baseline="0">
                          <a:ln>
                            <a:noFill/>
                          </a:ln>
                          <a:solidFill>
                            <a:schemeClr val="tx1"/>
                          </a:solidFill>
                          <a:effectLst/>
                          <a:latin typeface="宋体" pitchFamily="2" charset="-122"/>
                          <a:ea typeface="宋体" pitchFamily="2" charset="-122"/>
                        </a:rPr>
                        <a:t>） </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32</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1.4E-45</a:t>
                      </a:r>
                      <a:r>
                        <a:rPr kumimoji="1" lang="zh-CN" altLang="en-US" sz="1700" b="1" i="0" u="none" strike="noStrike" cap="none" normalizeH="0" baseline="0">
                          <a:ln>
                            <a:noFill/>
                          </a:ln>
                          <a:solidFill>
                            <a:schemeClr val="tx1"/>
                          </a:solidFill>
                          <a:effectLst/>
                          <a:latin typeface="宋体" pitchFamily="2" charset="-122"/>
                          <a:ea typeface="宋体" pitchFamily="2" charset="-122"/>
                        </a:rPr>
                        <a:t>～</a:t>
                      </a:r>
                      <a:r>
                        <a:rPr kumimoji="1" lang="en-US" altLang="zh-CN" sz="1700" b="1" i="0" u="none" strike="noStrike" cap="none" normalizeH="0" baseline="0">
                          <a:ln>
                            <a:noFill/>
                          </a:ln>
                          <a:solidFill>
                            <a:schemeClr val="tx1"/>
                          </a:solidFill>
                          <a:effectLst/>
                          <a:latin typeface="宋体" pitchFamily="2" charset="-122"/>
                          <a:ea typeface="宋体" pitchFamily="2" charset="-122"/>
                        </a:rPr>
                        <a:t>3.4E+38</a:t>
                      </a:r>
                      <a:endParaRPr kumimoji="1" lang="en-US" altLang="zh-CN"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0308">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a:ln>
                            <a:noFill/>
                          </a:ln>
                          <a:solidFill>
                            <a:schemeClr val="tx1"/>
                          </a:solidFill>
                          <a:effectLst/>
                          <a:latin typeface="宋体" pitchFamily="2" charset="-122"/>
                          <a:ea typeface="宋体" pitchFamily="2" charset="-122"/>
                        </a:rPr>
                        <a:t>double(</a:t>
                      </a:r>
                      <a:r>
                        <a:rPr kumimoji="1" lang="zh-CN" altLang="en-US" sz="1700" b="1" i="0" u="none" strike="noStrike" cap="none" normalizeH="0" baseline="0">
                          <a:ln>
                            <a:noFill/>
                          </a:ln>
                          <a:solidFill>
                            <a:schemeClr val="tx1"/>
                          </a:solidFill>
                          <a:effectLst/>
                          <a:latin typeface="宋体" pitchFamily="2" charset="-122"/>
                          <a:ea typeface="宋体" pitchFamily="2" charset="-122"/>
                        </a:rPr>
                        <a:t>双精度浮点</a:t>
                      </a:r>
                      <a:r>
                        <a:rPr kumimoji="1" lang="en-US" altLang="zh-CN" sz="1700" b="1" i="0" u="none" strike="noStrike" cap="none" normalizeH="0" baseline="0">
                          <a:ln>
                            <a:noFill/>
                          </a:ln>
                          <a:solidFill>
                            <a:schemeClr val="tx1"/>
                          </a:solidFill>
                          <a:effectLst/>
                          <a:latin typeface="宋体" pitchFamily="2" charset="-122"/>
                          <a:ea typeface="宋体" pitchFamily="2" charset="-122"/>
                        </a:rPr>
                        <a:t>)</a:t>
                      </a:r>
                      <a:r>
                        <a:rPr kumimoji="1" lang="zh-CN" altLang="en-US" sz="1700" b="1" i="0" u="none" strike="noStrike" cap="none" normalizeH="0" baseline="0">
                          <a:ln>
                            <a:noFill/>
                          </a:ln>
                          <a:solidFill>
                            <a:schemeClr val="tx1"/>
                          </a:solidFill>
                          <a:effectLst/>
                          <a:latin typeface="宋体" pitchFamily="2" charset="-122"/>
                          <a:ea typeface="宋体" pitchFamily="2" charset="-122"/>
                        </a:rPr>
                        <a:t>（默认）</a:t>
                      </a:r>
                      <a:endParaRPr kumimoji="1" lang="zh-CN" altLang="en-US" sz="1700" b="1" i="0" u="none" strike="noStrike" cap="none" normalizeH="0" baseline="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64</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700" b="1" i="0" u="none" strike="noStrike" cap="none" normalizeH="0" baseline="0" dirty="0">
                          <a:ln>
                            <a:noFill/>
                          </a:ln>
                          <a:solidFill>
                            <a:schemeClr val="tx1"/>
                          </a:solidFill>
                          <a:effectLst/>
                          <a:latin typeface="宋体" pitchFamily="2" charset="-122"/>
                          <a:ea typeface="宋体" pitchFamily="2" charset="-122"/>
                        </a:rPr>
                        <a:t>4.9E-324</a:t>
                      </a:r>
                      <a:r>
                        <a:rPr kumimoji="1" lang="zh-CN" altLang="en-US" sz="1700" b="1" i="0" u="none" strike="noStrike" cap="none" normalizeH="0" baseline="0" dirty="0">
                          <a:ln>
                            <a:noFill/>
                          </a:ln>
                          <a:solidFill>
                            <a:schemeClr val="tx1"/>
                          </a:solidFill>
                          <a:effectLst/>
                          <a:latin typeface="宋体" pitchFamily="2" charset="-122"/>
                          <a:ea typeface="宋体" pitchFamily="2" charset="-122"/>
                        </a:rPr>
                        <a:t>～</a:t>
                      </a:r>
                      <a:r>
                        <a:rPr kumimoji="1" lang="en-US" altLang="zh-CN" sz="1700" b="1" i="0" u="none" strike="noStrike" cap="none" normalizeH="0" baseline="0" dirty="0">
                          <a:ln>
                            <a:noFill/>
                          </a:ln>
                          <a:solidFill>
                            <a:schemeClr val="tx1"/>
                          </a:solidFill>
                          <a:effectLst/>
                          <a:latin typeface="宋体" pitchFamily="2" charset="-122"/>
                          <a:ea typeface="宋体" pitchFamily="2" charset="-122"/>
                        </a:rPr>
                        <a:t>1.8E+308</a:t>
                      </a:r>
                      <a:endParaRPr kumimoji="1" lang="en-US" altLang="zh-CN" sz="1700" b="1" i="0" u="none" strike="noStrike" cap="none" normalizeH="0" baseline="0" dirty="0">
                        <a:ln>
                          <a:noFill/>
                        </a:ln>
                        <a:solidFill>
                          <a:schemeClr val="tx1"/>
                        </a:solidFill>
                        <a:effectLst/>
                        <a:latin typeface="굴림" pitchFamily="34" charset="-127"/>
                        <a:ea typeface="宋体" pitchFamily="2" charset="-122"/>
                      </a:endParaRPr>
                    </a:p>
                  </a:txBody>
                  <a:tcPr marT="45692" marB="4569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6" name="文本框 15">
            <a:extLst>
              <a:ext uri="{FF2B5EF4-FFF2-40B4-BE49-F238E27FC236}">
                <a16:creationId xmlns:a16="http://schemas.microsoft.com/office/drawing/2014/main" id="{17FF13C9-547C-459D-AB4F-683C3BFE53E6}"/>
              </a:ext>
            </a:extLst>
          </p:cNvPr>
          <p:cNvSpPr txBox="1"/>
          <p:nvPr/>
        </p:nvSpPr>
        <p:spPr>
          <a:xfrm>
            <a:off x="85732" y="2604377"/>
            <a:ext cx="8950764" cy="753220"/>
          </a:xfrm>
          <a:prstGeom prst="rect">
            <a:avLst/>
          </a:prstGeom>
          <a:noFill/>
        </p:spPr>
        <p:txBody>
          <a:bodyPr wrap="square">
            <a:spAutoFit/>
          </a:bodyPr>
          <a:lstStyle/>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字面量表示方法：</a:t>
            </a:r>
            <a:r>
              <a:rPr lang="zh-CN" altLang="en-US" dirty="0">
                <a:solidFill>
                  <a:srgbClr val="FF0000"/>
                </a:solidFill>
                <a:latin typeface="微软雅黑" panose="020B0503020204020204" pitchFamily="34" charset="-122"/>
                <a:ea typeface="微软雅黑" panose="020B0503020204020204" pitchFamily="34" charset="-122"/>
              </a:rPr>
              <a:t>十进制表示法、科学计数法</a:t>
            </a:r>
            <a:endParaRPr lang="en-US" altLang="zh-CN" dirty="0">
              <a:latin typeface="微软雅黑" panose="020B0503020204020204" pitchFamily="34" charset="-122"/>
              <a:ea typeface="微软雅黑" panose="020B0503020204020204" pitchFamily="34" charset="-122"/>
            </a:endParaRPr>
          </a:p>
          <a:p>
            <a:pPr marL="285750" indent="-285750" eaLnBrk="1" hangingPunct="1">
              <a:lnSpc>
                <a:spcPts val="2700"/>
              </a:lnSpc>
              <a:buFont typeface="微软雅黑" panose="020B0503020204020204" pitchFamily="34" charset="-122"/>
              <a:buChar char="–"/>
            </a:pPr>
            <a:r>
              <a:rPr lang="zh-CN" altLang="en-US" dirty="0">
                <a:latin typeface="微软雅黑" panose="020B0503020204020204" pitchFamily="34" charset="-122"/>
                <a:ea typeface="微软雅黑" panose="020B0503020204020204" pitchFamily="34" charset="-122"/>
              </a:rPr>
              <a:t>浮点数</a:t>
            </a:r>
            <a:r>
              <a:rPr lang="zh-CN" altLang="en-US" dirty="0">
                <a:solidFill>
                  <a:srgbClr val="FF0000"/>
                </a:solidFill>
                <a:latin typeface="微软雅黑" panose="020B0503020204020204" pitchFamily="34" charset="-122"/>
                <a:ea typeface="微软雅黑" panose="020B0503020204020204" pitchFamily="34" charset="-122"/>
              </a:rPr>
              <a:t>默认是 </a:t>
            </a:r>
            <a:r>
              <a:rPr lang="en-US" altLang="zh-CN" dirty="0">
                <a:solidFill>
                  <a:srgbClr val="FF0000"/>
                </a:solidFill>
                <a:latin typeface="微软雅黑" panose="020B0503020204020204" pitchFamily="34" charset="-122"/>
                <a:ea typeface="微软雅黑" panose="020B0503020204020204" pitchFamily="34" charset="-122"/>
              </a:rPr>
              <a:t>double </a:t>
            </a:r>
            <a:r>
              <a:rPr lang="zh-CN" altLang="en-US" dirty="0">
                <a:solidFill>
                  <a:srgbClr val="FF0000"/>
                </a:solidFill>
                <a:latin typeface="微软雅黑" panose="020B0503020204020204" pitchFamily="34" charset="-122"/>
                <a:ea typeface="微软雅黑" panose="020B0503020204020204" pitchFamily="34" charset="-122"/>
              </a:rPr>
              <a:t>型。</a:t>
            </a:r>
            <a:r>
              <a:rPr lang="zh-CN" altLang="en-US" dirty="0">
                <a:latin typeface="微软雅黑" panose="020B0503020204020204" pitchFamily="34" charset="-122"/>
                <a:ea typeface="微软雅黑" panose="020B0503020204020204" pitchFamily="34" charset="-122"/>
              </a:rPr>
              <a:t>如果要表示</a:t>
            </a:r>
            <a:r>
              <a:rPr lang="en-US" altLang="zh-CN" dirty="0">
                <a:latin typeface="微软雅黑" panose="020B0503020204020204" pitchFamily="34" charset="-122"/>
                <a:ea typeface="微软雅黑" panose="020B0503020204020204" pitchFamily="34" charset="-122"/>
              </a:rPr>
              <a:t>float </a:t>
            </a:r>
            <a:r>
              <a:rPr lang="zh-CN" altLang="en-US" dirty="0">
                <a:latin typeface="微软雅黑" panose="020B0503020204020204" pitchFamily="34" charset="-122"/>
                <a:ea typeface="微软雅黑" panose="020B0503020204020204" pitchFamily="34" charset="-122"/>
              </a:rPr>
              <a:t>型 必须在数字</a:t>
            </a:r>
            <a:r>
              <a:rPr lang="zh-CN" altLang="en-US" dirty="0">
                <a:solidFill>
                  <a:srgbClr val="FF0000"/>
                </a:solidFill>
                <a:latin typeface="微软雅黑" panose="020B0503020204020204" pitchFamily="34" charset="-122"/>
                <a:ea typeface="微软雅黑" panose="020B0503020204020204" pitchFamily="34" charset="-122"/>
              </a:rPr>
              <a:t>后面加 </a:t>
            </a:r>
            <a:r>
              <a:rPr lang="en-US" altLang="zh-CN" dirty="0">
                <a:solidFill>
                  <a:srgbClr val="FF0000"/>
                </a:solidFill>
                <a:latin typeface="微软雅黑" panose="020B0503020204020204" pitchFamily="34" charset="-122"/>
                <a:ea typeface="微软雅黑" panose="020B0503020204020204" pitchFamily="34" charset="-122"/>
              </a:rPr>
              <a:t>f </a:t>
            </a:r>
            <a:r>
              <a:rPr lang="zh-CN" altLang="en-US" dirty="0">
                <a:solidFill>
                  <a:srgbClr val="FF0000"/>
                </a:solidFill>
                <a:latin typeface="微软雅黑" panose="020B0503020204020204" pitchFamily="34" charset="-122"/>
                <a:ea typeface="微软雅黑" panose="020B0503020204020204" pitchFamily="34" charset="-122"/>
              </a:rPr>
              <a:t>或 </a:t>
            </a:r>
            <a:r>
              <a:rPr lang="en-US" altLang="zh-CN" dirty="0">
                <a:solidFill>
                  <a:srgbClr val="FF0000"/>
                </a:solidFill>
                <a:latin typeface="微软雅黑" panose="020B0503020204020204" pitchFamily="34" charset="-122"/>
                <a:ea typeface="微软雅黑" panose="020B0503020204020204" pitchFamily="34" charset="-122"/>
              </a:rPr>
              <a:t>F</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0360553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20430" cy="415370"/>
            <a:chOff x="264586" y="255969"/>
            <a:chExt cx="3820430"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16320"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数值类型中使用下划线分隔</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4">
            <a:extLst>
              <a:ext uri="{FF2B5EF4-FFF2-40B4-BE49-F238E27FC236}">
                <a16:creationId xmlns:a16="http://schemas.microsoft.com/office/drawing/2014/main" id="{A3F56F70-2C1E-4625-BBCF-41D980CA6E58}"/>
              </a:ext>
            </a:extLst>
          </p:cNvPr>
          <p:cNvSpPr txBox="1">
            <a:spLocks noChangeArrowheads="1"/>
          </p:cNvSpPr>
          <p:nvPr/>
        </p:nvSpPr>
        <p:spPr>
          <a:xfrm>
            <a:off x="107504" y="684689"/>
            <a:ext cx="8928992"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sz="2800" dirty="0">
                <a:latin typeface="微软雅黑" panose="020B0503020204020204" pitchFamily="34" charset="-122"/>
                <a:ea typeface="微软雅黑" panose="020B0503020204020204" pitchFamily="34" charset="-122"/>
              </a:rPr>
              <a:t>Java 7</a:t>
            </a:r>
            <a:r>
              <a:rPr lang="zh-CN" altLang="en-US" sz="2800" dirty="0">
                <a:latin typeface="微软雅黑" panose="020B0503020204020204" pitchFamily="34" charset="-122"/>
                <a:ea typeface="微软雅黑" panose="020B0503020204020204" pitchFamily="34" charset="-122"/>
              </a:rPr>
              <a:t>引入了一个新功能：</a:t>
            </a:r>
            <a:r>
              <a:rPr lang="zh-CN" altLang="en-US" sz="2800" b="1" dirty="0">
                <a:solidFill>
                  <a:srgbClr val="FF0000"/>
                </a:solidFill>
                <a:latin typeface="微软雅黑" panose="020B0503020204020204" pitchFamily="34" charset="-122"/>
                <a:ea typeface="微软雅黑" panose="020B0503020204020204" pitchFamily="34" charset="-122"/>
              </a:rPr>
              <a:t>在数值中使用下划线，不管是整型数值，还是浮点型数值，都可以自由地使用下画线</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比如：</a:t>
            </a:r>
            <a:r>
              <a:rPr lang="en-US" altLang="zh-CN" sz="2400" dirty="0">
                <a:latin typeface="微软雅黑" panose="020B0503020204020204" pitchFamily="34" charset="-122"/>
                <a:ea typeface="微软雅黑" panose="020B0503020204020204" pitchFamily="34" charset="-122"/>
              </a:rPr>
              <a:t>12_3.45_6</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4_4586</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112672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字符型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字符也占 </a:t>
            </a:r>
            <a:r>
              <a:rPr lang="en-US" altLang="zh-CN" sz="2800" dirty="0">
                <a:latin typeface="微软雅黑" panose="020B0503020204020204" pitchFamily="34" charset="-122"/>
                <a:ea typeface="微软雅黑" panose="020B0503020204020204" pitchFamily="34" charset="-122"/>
              </a:rPr>
              <a:t>2 </a:t>
            </a:r>
            <a:r>
              <a:rPr lang="zh-CN" altLang="en-US" sz="2800" dirty="0">
                <a:latin typeface="微软雅黑" panose="020B0503020204020204" pitchFamily="34" charset="-122"/>
                <a:ea typeface="微软雅黑" panose="020B0503020204020204" pitchFamily="34" charset="-122"/>
              </a:rPr>
              <a:t>个字节，可以与整型互相转换</a:t>
            </a:r>
          </a:p>
          <a:p>
            <a:pPr eaLnBrk="1" hangingPunct="1"/>
            <a:r>
              <a:rPr lang="zh-CN" altLang="en-US" sz="2800" dirty="0">
                <a:latin typeface="微软雅黑" panose="020B0503020204020204" pitchFamily="34" charset="-122"/>
                <a:ea typeface="微软雅黑" panose="020B0503020204020204" pitchFamily="34" charset="-122"/>
              </a:rPr>
              <a:t>字符字面量以</a:t>
            </a:r>
            <a:r>
              <a:rPr lang="zh-CN" altLang="en-US" sz="2800" b="1" dirty="0">
                <a:solidFill>
                  <a:srgbClr val="FF0000"/>
                </a:solidFill>
                <a:latin typeface="微软雅黑" panose="020B0503020204020204" pitchFamily="34" charset="-122"/>
                <a:ea typeface="微软雅黑" panose="020B0503020204020204" pitchFamily="34" charset="-122"/>
              </a:rPr>
              <a:t>单引号</a:t>
            </a:r>
            <a:r>
              <a:rPr lang="zh-CN" altLang="en-US" sz="2800" dirty="0">
                <a:latin typeface="微软雅黑" panose="020B0503020204020204" pitchFamily="34" charset="-122"/>
                <a:ea typeface="微软雅黑" panose="020B0503020204020204" pitchFamily="34" charset="-122"/>
              </a:rPr>
              <a:t>括起来，三种表示形式</a:t>
            </a:r>
            <a:r>
              <a:rPr lang="en-US" altLang="zh-CN" sz="2800" dirty="0">
                <a:latin typeface="微软雅黑" panose="020B0503020204020204" pitchFamily="34" charset="-122"/>
                <a:ea typeface="微软雅黑" panose="020B0503020204020204" pitchFamily="34" charset="-122"/>
              </a:rPr>
              <a:t>:</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单个字符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‘a’,’2’ </a:t>
            </a:r>
            <a:r>
              <a:rPr lang="zh-CN" altLang="en-US" sz="2400" dirty="0">
                <a:latin typeface="微软雅黑" panose="020B0503020204020204" pitchFamily="34" charset="-122"/>
                <a:ea typeface="微软雅黑" panose="020B0503020204020204" pitchFamily="34" charset="-122"/>
              </a:rPr>
              <a:t>等</a:t>
            </a:r>
          </a:p>
          <a:p>
            <a:pPr lvl="1" eaLnBrk="1" hangingPunct="1"/>
            <a:r>
              <a:rPr lang="zh-CN" altLang="en-US" sz="2400" dirty="0">
                <a:latin typeface="微软雅黑" panose="020B0503020204020204" pitchFamily="34" charset="-122"/>
                <a:ea typeface="微软雅黑" panose="020B0503020204020204" pitchFamily="34" charset="-122"/>
              </a:rPr>
              <a:t>通过</a:t>
            </a:r>
            <a:r>
              <a:rPr lang="zh-CN" altLang="en-US" sz="2400" dirty="0">
                <a:solidFill>
                  <a:srgbClr val="FF0000"/>
                </a:solidFill>
                <a:latin typeface="微软雅黑" panose="020B0503020204020204" pitchFamily="34" charset="-122"/>
                <a:ea typeface="微软雅黑" panose="020B0503020204020204" pitchFamily="34" charset="-122"/>
              </a:rPr>
              <a:t>转义字符，</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 ‘\n’</a:t>
            </a:r>
          </a:p>
          <a:p>
            <a:pPr lvl="1" eaLnBrk="1" hangingPunct="1"/>
            <a:r>
              <a:rPr lang="zh-CN" altLang="en-US" sz="2400" dirty="0">
                <a:latin typeface="微软雅黑" panose="020B0503020204020204" pitchFamily="34" charset="-122"/>
                <a:ea typeface="微软雅黑" panose="020B0503020204020204" pitchFamily="34" charset="-122"/>
              </a:rPr>
              <a:t>使用</a:t>
            </a:r>
            <a:r>
              <a:rPr lang="en-US" altLang="zh-CN" sz="2400" dirty="0">
                <a:solidFill>
                  <a:srgbClr val="FF0000"/>
                </a:solidFill>
                <a:latin typeface="微软雅黑" panose="020B0503020204020204" pitchFamily="34" charset="-122"/>
                <a:ea typeface="微软雅黑" panose="020B0503020204020204" pitchFamily="34" charset="-122"/>
              </a:rPr>
              <a:t>Unicode </a:t>
            </a:r>
            <a:r>
              <a:rPr lang="zh-CN" altLang="en-US" sz="2400" dirty="0">
                <a:solidFill>
                  <a:srgbClr val="FF0000"/>
                </a:solidFill>
                <a:latin typeface="微软雅黑" panose="020B0503020204020204" pitchFamily="34" charset="-122"/>
                <a:ea typeface="微软雅黑" panose="020B0503020204020204" pitchFamily="34" charset="-122"/>
              </a:rPr>
              <a:t>值</a:t>
            </a:r>
            <a:r>
              <a:rPr lang="zh-CN" altLang="en-US" sz="2400" dirty="0">
                <a:latin typeface="微软雅黑" panose="020B0503020204020204" pitchFamily="34" charset="-122"/>
                <a:ea typeface="微软雅黑" panose="020B0503020204020204" pitchFamily="34" charset="-122"/>
              </a:rPr>
              <a:t>，如：‘</a:t>
            </a:r>
            <a:r>
              <a:rPr lang="en-US" altLang="zh-CN" sz="2400" dirty="0">
                <a:latin typeface="微软雅黑" panose="020B0503020204020204" pitchFamily="34" charset="-122"/>
                <a:ea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rPr>
              <a:t>uffff</a:t>
            </a:r>
            <a:r>
              <a:rPr lang="zh-CN" altLang="en-US" sz="2400" dirty="0">
                <a:latin typeface="微软雅黑" panose="020B0503020204020204" pitchFamily="34" charset="-122"/>
                <a:ea typeface="微软雅黑" panose="020B0503020204020204" pitchFamily="34" charset="-122"/>
              </a:rPr>
              <a:t>’</a:t>
            </a:r>
          </a:p>
          <a:p>
            <a:pPr eaLnBrk="1" hangingPunct="1"/>
            <a:r>
              <a:rPr lang="zh-CN" altLang="en-US" sz="2800" dirty="0">
                <a:latin typeface="微软雅黑" panose="020B0503020204020204" pitchFamily="34" charset="-122"/>
                <a:ea typeface="微软雅黑" panose="020B0503020204020204" pitchFamily="34" charset="-122"/>
              </a:rPr>
              <a:t>字符和字符串有很大区别：</a:t>
            </a:r>
            <a:endParaRPr lang="en-US" altLang="zh-CN" sz="28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字符串字面量是以</a:t>
            </a:r>
            <a:r>
              <a:rPr lang="zh-CN" altLang="en-US" sz="2400" dirty="0">
                <a:solidFill>
                  <a:srgbClr val="FF0000"/>
                </a:solidFill>
                <a:latin typeface="微软雅黑" panose="020B0503020204020204" pitchFamily="34" charset="-122"/>
                <a:ea typeface="微软雅黑" panose="020B0503020204020204" pitchFamily="34" charset="-122"/>
              </a:rPr>
              <a:t>双引号</a:t>
            </a:r>
            <a:r>
              <a:rPr lang="zh-CN" altLang="en-US" sz="2400" dirty="0">
                <a:latin typeface="微软雅黑" panose="020B0503020204020204" pitchFamily="34" charset="-122"/>
                <a:ea typeface="微软雅黑" panose="020B0503020204020204" pitchFamily="34" charset="-122"/>
              </a:rPr>
              <a:t>括起来</a:t>
            </a:r>
            <a:endParaRPr lang="en-US" altLang="zh-CN" sz="2400" dirty="0">
              <a:latin typeface="微软雅黑" panose="020B0503020204020204" pitchFamily="34" charset="-122"/>
              <a:ea typeface="微软雅黑" panose="020B0503020204020204" pitchFamily="34" charset="-122"/>
            </a:endParaRPr>
          </a:p>
          <a:p>
            <a:pPr lvl="1" eaLnBrk="1" hangingPunct="1">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字符串是</a:t>
            </a:r>
            <a:r>
              <a:rPr lang="zh-CN" altLang="en-US" sz="2400" dirty="0">
                <a:solidFill>
                  <a:srgbClr val="FF0000"/>
                </a:solidFill>
                <a:latin typeface="微软雅黑" panose="020B0503020204020204" pitchFamily="34" charset="-122"/>
                <a:ea typeface="微软雅黑" panose="020B0503020204020204" pitchFamily="34" charset="-122"/>
              </a:rPr>
              <a:t>引用类型</a:t>
            </a:r>
          </a:p>
        </p:txBody>
      </p:sp>
    </p:spTree>
    <p:extLst>
      <p:ext uri="{BB962C8B-B14F-4D97-AF65-F5344CB8AC3E}">
        <p14:creationId xmlns:p14="http://schemas.microsoft.com/office/powerpoint/2010/main" val="20534050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布尔型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F0831481-BC21-44DD-8FAA-F99E735711CA}"/>
              </a:ext>
            </a:extLst>
          </p:cNvPr>
          <p:cNvSpPr txBox="1">
            <a:spLocks noChangeArrowheads="1"/>
          </p:cNvSpPr>
          <p:nvPr/>
        </p:nvSpPr>
        <p:spPr>
          <a:xfrm>
            <a:off x="137632" y="604255"/>
            <a:ext cx="8898864" cy="4415767"/>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endParaRPr lang="zh-CN" altLang="en-US" sz="2400" dirty="0">
              <a:solidFill>
                <a:srgbClr val="FF0000"/>
              </a:solidFill>
              <a:latin typeface="微软雅黑" panose="020B0503020204020204" pitchFamily="34" charset="-122"/>
              <a:ea typeface="微软雅黑" panose="020B0503020204020204" pitchFamily="34" charset="-122"/>
            </a:endParaRPr>
          </a:p>
        </p:txBody>
      </p:sp>
      <p:sp>
        <p:nvSpPr>
          <p:cNvPr id="13" name="文本框 12">
            <a:extLst>
              <a:ext uri="{FF2B5EF4-FFF2-40B4-BE49-F238E27FC236}">
                <a16:creationId xmlns:a16="http://schemas.microsoft.com/office/drawing/2014/main" id="{EA6B0EFA-D58A-45A6-9DAF-0DC8BFF3B7E7}"/>
              </a:ext>
            </a:extLst>
          </p:cNvPr>
          <p:cNvSpPr txBox="1"/>
          <p:nvPr/>
        </p:nvSpPr>
        <p:spPr>
          <a:xfrm>
            <a:off x="118565" y="720047"/>
            <a:ext cx="8928992" cy="1384995"/>
          </a:xfrm>
          <a:prstGeom prst="rect">
            <a:avLst/>
          </a:prstGeom>
          <a:noFill/>
        </p:spPr>
        <p:txBody>
          <a:bodyPr wrap="square">
            <a:spAutoFit/>
          </a:bodyPr>
          <a:lstStyle/>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占 </a:t>
            </a:r>
            <a:r>
              <a:rPr lang="en-US" altLang="zh-CN" sz="2800" dirty="0">
                <a:latin typeface="微软雅黑" panose="020B0503020204020204" pitchFamily="34" charset="-122"/>
                <a:ea typeface="微软雅黑" panose="020B0503020204020204" pitchFamily="34" charset="-122"/>
              </a:rPr>
              <a:t>1 </a:t>
            </a:r>
            <a:r>
              <a:rPr lang="zh-CN" altLang="en-US" sz="2800" dirty="0">
                <a:latin typeface="微软雅黑" panose="020B0503020204020204" pitchFamily="34" charset="-122"/>
                <a:ea typeface="微软雅黑" panose="020B0503020204020204" pitchFamily="34" charset="-122"/>
              </a:rPr>
              <a:t>个字节</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zh-CN" altLang="en-US" sz="2800" dirty="0">
                <a:latin typeface="微软雅黑" panose="020B0503020204020204" pitchFamily="34" charset="-122"/>
                <a:ea typeface="微软雅黑" panose="020B0503020204020204" pitchFamily="34" charset="-122"/>
              </a:rPr>
              <a:t>只有 </a:t>
            </a:r>
            <a:r>
              <a:rPr lang="en-US" altLang="zh-CN" sz="2800" dirty="0">
                <a:latin typeface="微软雅黑" panose="020B0503020204020204" pitchFamily="34" charset="-122"/>
                <a:ea typeface="微软雅黑" panose="020B0503020204020204" pitchFamily="34" charset="-122"/>
              </a:rPr>
              <a:t>true</a:t>
            </a:r>
            <a:r>
              <a:rPr lang="zh-CN" altLang="en-US" sz="2800" dirty="0">
                <a:latin typeface="微软雅黑" panose="020B0503020204020204" pitchFamily="34" charset="-122"/>
                <a:ea typeface="微软雅黑" panose="020B0503020204020204" pitchFamily="34" charset="-122"/>
              </a:rPr>
              <a:t> 和 </a:t>
            </a:r>
            <a:r>
              <a:rPr lang="en-US" altLang="zh-CN" sz="2800" dirty="0">
                <a:latin typeface="微软雅黑" panose="020B0503020204020204" pitchFamily="34" charset="-122"/>
                <a:ea typeface="微软雅黑" panose="020B0503020204020204" pitchFamily="34" charset="-122"/>
              </a:rPr>
              <a:t>false</a:t>
            </a:r>
            <a:r>
              <a:rPr lang="zh-CN" altLang="en-US" sz="2800" dirty="0">
                <a:latin typeface="微软雅黑" panose="020B0503020204020204" pitchFamily="34" charset="-122"/>
                <a:ea typeface="微软雅黑" panose="020B0503020204020204" pitchFamily="34" charset="-122"/>
              </a:rPr>
              <a:t> 两个取值</a:t>
            </a:r>
            <a:endParaRPr lang="en-US" altLang="zh-CN" sz="2800" dirty="0">
              <a:latin typeface="微软雅黑" panose="020B0503020204020204" pitchFamily="34" charset="-122"/>
              <a:ea typeface="微软雅黑" panose="020B0503020204020204" pitchFamily="34" charset="-122"/>
            </a:endParaRPr>
          </a:p>
          <a:p>
            <a:pPr marL="285750" indent="-285750">
              <a:buFont typeface="Arial" panose="020B0604020202020204" pitchFamily="34" charset="0"/>
              <a:buChar char="•"/>
            </a:pPr>
            <a:r>
              <a:rPr lang="en-US" altLang="zh-CN" sz="2800" dirty="0">
                <a:latin typeface="微软雅黑" panose="020B0503020204020204" pitchFamily="34" charset="-122"/>
                <a:ea typeface="微软雅黑" panose="020B0503020204020204" pitchFamily="34" charset="-122"/>
              </a:rPr>
              <a:t>true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false </a:t>
            </a:r>
            <a:r>
              <a:rPr lang="zh-CN" altLang="en-US" sz="2800" dirty="0">
                <a:latin typeface="微软雅黑" panose="020B0503020204020204" pitchFamily="34" charset="-122"/>
                <a:ea typeface="微软雅黑" panose="020B0503020204020204" pitchFamily="34" charset="-122"/>
              </a:rPr>
              <a:t>不能转换成数字形式</a:t>
            </a:r>
            <a:endParaRPr lang="en-US" altLang="zh-CN"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4704594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352627" cy="415370"/>
            <a:chOff x="264586" y="255969"/>
            <a:chExt cx="435262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94851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使用 </a:t>
              </a:r>
              <a:r>
                <a:rPr lang="en-US" altLang="zh-CN" sz="2099" dirty="0">
                  <a:solidFill>
                    <a:srgbClr val="253C8E"/>
                  </a:solidFill>
                  <a:latin typeface="微软雅黑 Light" panose="020B0502040204020203" pitchFamily="34" charset="-122"/>
                  <a:ea typeface="微软雅黑 Light" panose="020B0502040204020203" pitchFamily="34" charset="-122"/>
                </a:rPr>
                <a:t>var </a:t>
              </a:r>
              <a:r>
                <a:rPr lang="zh-CN" altLang="en-US" sz="2099" dirty="0">
                  <a:solidFill>
                    <a:srgbClr val="253C8E"/>
                  </a:solidFill>
                  <a:latin typeface="微软雅黑 Light" panose="020B0502040204020203" pitchFamily="34" charset="-122"/>
                  <a:ea typeface="微软雅黑 Light" panose="020B0502040204020203" pitchFamily="34" charset="-122"/>
                </a:rPr>
                <a:t>声明局部变量（扩展）</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3">
            <a:extLst>
              <a:ext uri="{FF2B5EF4-FFF2-40B4-BE49-F238E27FC236}">
                <a16:creationId xmlns:a16="http://schemas.microsoft.com/office/drawing/2014/main" id="{1B9296A1-C212-4A74-A540-649C6985BD6B}"/>
              </a:ext>
            </a:extLst>
          </p:cNvPr>
          <p:cNvSpPr txBox="1">
            <a:spLocks noChangeArrowheads="1"/>
          </p:cNvSpPr>
          <p:nvPr/>
        </p:nvSpPr>
        <p:spPr>
          <a:xfrm>
            <a:off x="114008" y="771550"/>
            <a:ext cx="8922488"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ts val="2800"/>
              </a:lnSpc>
            </a:pPr>
            <a:r>
              <a:rPr lang="en-US" altLang="zh-CN" sz="2800" dirty="0">
                <a:latin typeface="微软雅黑" panose="020B0503020204020204" pitchFamily="34" charset="-122"/>
                <a:ea typeface="微软雅黑" panose="020B0503020204020204" pitchFamily="34" charset="-122"/>
              </a:rPr>
              <a:t>Java10</a:t>
            </a:r>
            <a:r>
              <a:rPr lang="zh-CN" altLang="en-US" sz="2800" dirty="0">
                <a:latin typeface="微软雅黑" panose="020B0503020204020204" pitchFamily="34" charset="-122"/>
                <a:ea typeface="微软雅黑" panose="020B0503020204020204" pitchFamily="34" charset="-122"/>
              </a:rPr>
              <a:t>开始支持使用 </a:t>
            </a:r>
            <a:r>
              <a:rPr lang="en-US" altLang="zh-CN" sz="2800" dirty="0">
                <a:solidFill>
                  <a:srgbClr val="FF0000"/>
                </a:solidFill>
                <a:latin typeface="微软雅黑" panose="020B0503020204020204" pitchFamily="34" charset="-122"/>
                <a:ea typeface="微软雅黑" panose="020B0503020204020204" pitchFamily="34" charset="-122"/>
              </a:rPr>
              <a:t>var</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定义的局部变量</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使用</a:t>
            </a:r>
            <a:r>
              <a:rPr lang="en-US" altLang="zh-CN" sz="2400" dirty="0">
                <a:latin typeface="微软雅黑" panose="020B0503020204020204" pitchFamily="34" charset="-122"/>
                <a:ea typeface="微软雅黑" panose="020B0503020204020204" pitchFamily="34" charset="-122"/>
              </a:rPr>
              <a:t>var</a:t>
            </a:r>
            <a:r>
              <a:rPr lang="zh-CN" altLang="en-US" sz="2400" dirty="0">
                <a:latin typeface="微软雅黑" panose="020B0503020204020204" pitchFamily="34" charset="-122"/>
                <a:ea typeface="微软雅黑" panose="020B0503020204020204" pitchFamily="34" charset="-122"/>
              </a:rPr>
              <a:t>定义的局部变量的类型由</a:t>
            </a:r>
            <a:r>
              <a:rPr lang="zh-CN" altLang="en-US" sz="2400" dirty="0">
                <a:solidFill>
                  <a:srgbClr val="FF0000"/>
                </a:solidFill>
                <a:latin typeface="微软雅黑" panose="020B0503020204020204" pitchFamily="34" charset="-122"/>
                <a:ea typeface="微软雅黑" panose="020B0503020204020204" pitchFamily="34" charset="-122"/>
              </a:rPr>
              <a:t>编译器自动推断</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定义时</a:t>
            </a:r>
            <a:r>
              <a:rPr lang="zh-CN" altLang="en-US" sz="2400" dirty="0">
                <a:solidFill>
                  <a:srgbClr val="FF0000"/>
                </a:solidFill>
                <a:latin typeface="微软雅黑" panose="020B0503020204020204" pitchFamily="34" charset="-122"/>
                <a:ea typeface="微软雅黑" panose="020B0503020204020204" pitchFamily="34" charset="-122"/>
              </a:rPr>
              <a:t>分配了什么类型的初始值，那该变量就是什么类型</a:t>
            </a:r>
          </a:p>
          <a:p>
            <a:pPr eaLnBrk="1" hangingPunct="1">
              <a:lnSpc>
                <a:spcPts val="2800"/>
              </a:lnSpc>
            </a:pPr>
            <a:r>
              <a:rPr lang="zh-CN" altLang="en-US" sz="2800" dirty="0">
                <a:latin typeface="微软雅黑" panose="020B0503020204020204" pitchFamily="34" charset="-122"/>
                <a:ea typeface="微软雅黑" panose="020B0503020204020204" pitchFamily="34" charset="-122"/>
              </a:rPr>
              <a:t>简化了变量的声明语法，但降低了程序的可读性。以下两种情况下应该避免使用</a:t>
            </a:r>
            <a:r>
              <a:rPr lang="en-US" altLang="zh-CN" sz="2800" dirty="0">
                <a:latin typeface="微软雅黑" panose="020B0503020204020204" pitchFamily="34" charset="-122"/>
                <a:ea typeface="微软雅黑" panose="020B0503020204020204" pitchFamily="34" charset="-122"/>
              </a:rPr>
              <a:t>var</a:t>
            </a:r>
            <a:r>
              <a:rPr lang="zh-CN" altLang="en-US" sz="2800" dirty="0">
                <a:latin typeface="微软雅黑" panose="020B0503020204020204" pitchFamily="34" charset="-122"/>
                <a:ea typeface="微软雅黑" panose="020B0503020204020204" pitchFamily="34" charset="-122"/>
              </a:rPr>
              <a:t>声明变量</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变量的</a:t>
            </a:r>
            <a:r>
              <a:rPr lang="zh-CN" altLang="en-US" sz="2400" dirty="0">
                <a:solidFill>
                  <a:srgbClr val="FF0000"/>
                </a:solidFill>
                <a:latin typeface="微软雅黑" panose="020B0503020204020204" pitchFamily="34" charset="-122"/>
                <a:ea typeface="微软雅黑" panose="020B0503020204020204" pitchFamily="34" charset="-122"/>
              </a:rPr>
              <a:t>类型不容易判断</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比如变量的初始值是由复杂的方法调用所得到的。</a:t>
            </a:r>
          </a:p>
          <a:p>
            <a:pPr lvl="1" eaLnBrk="1" hangingPunct="1">
              <a:lnSpc>
                <a:spcPts val="2800"/>
              </a:lnSpc>
            </a:pPr>
            <a:r>
              <a:rPr lang="zh-CN" altLang="en-US" sz="2400" dirty="0">
                <a:latin typeface="微软雅黑" panose="020B0503020204020204" pitchFamily="34" charset="-122"/>
                <a:ea typeface="微软雅黑" panose="020B0503020204020204" pitchFamily="34" charset="-122"/>
              </a:rPr>
              <a:t>局部变量的</a:t>
            </a:r>
            <a:r>
              <a:rPr lang="zh-CN" altLang="en-US" sz="2400" dirty="0">
                <a:solidFill>
                  <a:srgbClr val="FF0000"/>
                </a:solidFill>
                <a:latin typeface="微软雅黑" panose="020B0503020204020204" pitchFamily="34" charset="-122"/>
                <a:ea typeface="微软雅黑" panose="020B0503020204020204" pitchFamily="34" charset="-122"/>
              </a:rPr>
              <a:t>使用范围很长</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随着局部变量的使用范围的增大，后面的代码就更难判断该变量的类型</a:t>
            </a:r>
          </a:p>
        </p:txBody>
      </p:sp>
    </p:spTree>
    <p:extLst>
      <p:ext uri="{BB962C8B-B14F-4D97-AF65-F5344CB8AC3E}">
        <p14:creationId xmlns:p14="http://schemas.microsoft.com/office/powerpoint/2010/main" val="34294509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089734" cy="415370"/>
            <a:chOff x="264586" y="255969"/>
            <a:chExt cx="4089734"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685624"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88036BE9-CCE9-4A5B-98E0-F2E381C68BAE}"/>
              </a:ext>
            </a:extLst>
          </p:cNvPr>
          <p:cNvSpPr txBox="1">
            <a:spLocks noChangeArrowheads="1"/>
          </p:cNvSpPr>
          <p:nvPr/>
        </p:nvSpPr>
        <p:spPr>
          <a:xfrm>
            <a:off x="109816" y="573398"/>
            <a:ext cx="8926680" cy="437461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自动类型的转换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转换原则：</a:t>
            </a:r>
            <a:r>
              <a:rPr lang="zh-CN" altLang="en-US" sz="2400" dirty="0">
                <a:solidFill>
                  <a:srgbClr val="FF0000"/>
                </a:solidFill>
                <a:latin typeface="微软雅黑" panose="020B0503020204020204" pitchFamily="34" charset="-122"/>
                <a:ea typeface="微软雅黑" panose="020B0503020204020204" pitchFamily="34" charset="-122"/>
              </a:rPr>
              <a:t>表数范围小的类型会自动转换为表数范围大的类型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自动转换链：</a:t>
            </a:r>
            <a:r>
              <a:rPr lang="en-US" altLang="zh-CN" sz="2400" dirty="0">
                <a:solidFill>
                  <a:srgbClr val="FF0000"/>
                </a:solidFill>
                <a:latin typeface="微软雅黑" panose="020B0503020204020204" pitchFamily="34" charset="-122"/>
                <a:ea typeface="微软雅黑" panose="020B0503020204020204" pitchFamily="34" charset="-122"/>
              </a:rPr>
              <a:t>byte-&gt;short-&gt;int-&gt;long-&gt;float-&gt;double</a:t>
            </a:r>
            <a:r>
              <a:rPr lang="zh-CN" altLang="en-US" sz="2400" dirty="0">
                <a:solidFill>
                  <a:srgbClr val="FF0000"/>
                </a:solidFill>
                <a:latin typeface="微软雅黑" panose="020B0503020204020204" pitchFamily="34" charset="-122"/>
                <a:ea typeface="微软雅黑" panose="020B0503020204020204" pitchFamily="34" charset="-122"/>
              </a:rPr>
              <a:t>，</a:t>
            </a:r>
            <a:r>
              <a:rPr lang="en-US" altLang="zh-CN" sz="2400" dirty="0">
                <a:solidFill>
                  <a:srgbClr val="FF0000"/>
                </a:solidFill>
                <a:latin typeface="微软雅黑" panose="020B0503020204020204" pitchFamily="34" charset="-122"/>
                <a:ea typeface="微软雅黑" panose="020B0503020204020204" pitchFamily="34" charset="-122"/>
              </a:rPr>
              <a:t> char-&gt;int-&gt;long-&gt;float-&gt;double</a:t>
            </a:r>
          </a:p>
          <a:p>
            <a:pPr eaLnBrk="1" hangingPunct="1"/>
            <a:r>
              <a:rPr lang="zh-CN" altLang="en-US" sz="2800" dirty="0">
                <a:latin typeface="微软雅黑" panose="020B0503020204020204" pitchFamily="34" charset="-122"/>
                <a:ea typeface="微软雅黑" panose="020B0503020204020204" pitchFamily="34" charset="-122"/>
              </a:rPr>
              <a:t>注意</a:t>
            </a:r>
            <a:r>
              <a:rPr lang="en-US" altLang="zh-CN" sz="2800" dirty="0">
                <a:latin typeface="微软雅黑" panose="020B0503020204020204" pitchFamily="34" charset="-122"/>
                <a:ea typeface="微软雅黑" panose="020B0503020204020204" pitchFamily="34" charset="-122"/>
              </a:rPr>
              <a:t>: byte </a:t>
            </a:r>
            <a:r>
              <a:rPr lang="zh-CN" altLang="en-US" sz="2800" dirty="0">
                <a:latin typeface="微软雅黑" panose="020B0503020204020204" pitchFamily="34" charset="-122"/>
                <a:ea typeface="微软雅黑" panose="020B0503020204020204" pitchFamily="34" charset="-122"/>
              </a:rPr>
              <a:t>和 </a:t>
            </a:r>
            <a:r>
              <a:rPr lang="en-US" altLang="zh-CN" sz="2800" dirty="0">
                <a:latin typeface="微软雅黑" panose="020B0503020204020204" pitchFamily="34" charset="-122"/>
                <a:ea typeface="微软雅黑" panose="020B0503020204020204" pitchFamily="34" charset="-122"/>
              </a:rPr>
              <a:t>short </a:t>
            </a:r>
            <a:r>
              <a:rPr lang="zh-CN" altLang="en-US" sz="2800" dirty="0">
                <a:latin typeface="微软雅黑" panose="020B0503020204020204" pitchFamily="34" charset="-122"/>
                <a:ea typeface="微软雅黑" panose="020B0503020204020204" pitchFamily="34" charset="-122"/>
              </a:rPr>
              <a:t>不能和 </a:t>
            </a:r>
            <a:r>
              <a:rPr lang="en-US" altLang="zh-CN" sz="2800" dirty="0">
                <a:latin typeface="微软雅黑" panose="020B0503020204020204" pitchFamily="34" charset="-122"/>
                <a:ea typeface="微软雅黑" panose="020B0503020204020204" pitchFamily="34" charset="-122"/>
              </a:rPr>
              <a:t>char </a:t>
            </a:r>
            <a:r>
              <a:rPr lang="zh-CN" altLang="en-US" sz="2800" dirty="0">
                <a:latin typeface="微软雅黑" panose="020B0503020204020204" pitchFamily="34" charset="-122"/>
                <a:ea typeface="微软雅黑" panose="020B0503020204020204" pitchFamily="34" charset="-122"/>
              </a:rPr>
              <a:t>相互转换</a:t>
            </a:r>
            <a:endParaRPr lang="en-US" altLang="zh-CN" sz="28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因为</a:t>
            </a:r>
            <a:r>
              <a:rPr lang="en-US" altLang="zh-CN" sz="2400" dirty="0">
                <a:latin typeface="微软雅黑" panose="020B0503020204020204" pitchFamily="34" charset="-122"/>
                <a:ea typeface="微软雅黑" panose="020B0503020204020204" pitchFamily="34" charset="-122"/>
              </a:rPr>
              <a:t>char </a:t>
            </a:r>
            <a:r>
              <a:rPr lang="zh-CN" altLang="en-US" sz="2400" dirty="0">
                <a:latin typeface="微软雅黑" panose="020B0503020204020204" pitchFamily="34" charset="-122"/>
                <a:ea typeface="微软雅黑" panose="020B0503020204020204" pitchFamily="34" charset="-122"/>
              </a:rPr>
              <a:t>的取值范围是从 </a:t>
            </a:r>
            <a:r>
              <a:rPr lang="en-US" altLang="zh-CN" sz="2400" dirty="0">
                <a:latin typeface="微软雅黑" panose="020B0503020204020204" pitchFamily="34" charset="-122"/>
                <a:ea typeface="微软雅黑" panose="020B0503020204020204" pitchFamily="34" charset="-122"/>
              </a:rPr>
              <a:t>0 </a:t>
            </a:r>
            <a:r>
              <a:rPr lang="zh-CN" altLang="en-US" sz="2400" dirty="0">
                <a:latin typeface="微软雅黑" panose="020B0503020204020204" pitchFamily="34" charset="-122"/>
                <a:ea typeface="微软雅黑" panose="020B0503020204020204" pitchFamily="34" charset="-122"/>
              </a:rPr>
              <a:t>到 </a:t>
            </a:r>
            <a:r>
              <a:rPr lang="en-US" altLang="zh-CN" sz="2400" dirty="0">
                <a:latin typeface="微软雅黑" panose="020B0503020204020204" pitchFamily="34" charset="-122"/>
                <a:ea typeface="微软雅黑" panose="020B0503020204020204" pitchFamily="34" charset="-122"/>
              </a:rPr>
              <a:t>65535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byte </a:t>
            </a:r>
            <a:r>
              <a:rPr lang="zh-CN" altLang="en-US" sz="2400" dirty="0">
                <a:latin typeface="微软雅黑" panose="020B0503020204020204" pitchFamily="34" charset="-122"/>
                <a:ea typeface="微软雅黑" panose="020B0503020204020204" pitchFamily="34" charset="-122"/>
              </a:rPr>
              <a:t>和 </a:t>
            </a:r>
            <a:r>
              <a:rPr lang="en-US" altLang="zh-CN" sz="2400" dirty="0">
                <a:latin typeface="微软雅黑" panose="020B0503020204020204" pitchFamily="34" charset="-122"/>
                <a:ea typeface="微软雅黑" panose="020B0503020204020204" pitchFamily="34" charset="-122"/>
              </a:rPr>
              <a:t>short </a:t>
            </a:r>
            <a:r>
              <a:rPr lang="zh-CN" altLang="en-US" sz="2400" dirty="0">
                <a:latin typeface="微软雅黑" panose="020B0503020204020204" pitchFamily="34" charset="-122"/>
                <a:ea typeface="微软雅黑" panose="020B0503020204020204" pitchFamily="34" charset="-122"/>
              </a:rPr>
              <a:t>中都包含负数，所以不能相互转换。</a:t>
            </a:r>
          </a:p>
          <a:p>
            <a:pPr eaLnBrk="1" hangingPunct="1"/>
            <a:r>
              <a:rPr lang="zh-CN" altLang="en-US" sz="2800" dirty="0">
                <a:latin typeface="微软雅黑" panose="020B0503020204020204" pitchFamily="34" charset="-122"/>
                <a:ea typeface="微软雅黑" panose="020B0503020204020204" pitchFamily="34" charset="-122"/>
              </a:rPr>
              <a:t>任何数据类型和字符串相连（</a:t>
            </a:r>
            <a:r>
              <a:rPr lang="zh-CN" altLang="en-US" sz="2800" b="1" dirty="0">
                <a:solidFill>
                  <a:srgbClr val="FF0000"/>
                </a:solidFill>
                <a:latin typeface="微软雅黑" panose="020B0503020204020204" pitchFamily="34" charset="-122"/>
                <a:ea typeface="微软雅黑" panose="020B0503020204020204" pitchFamily="34" charset="-122"/>
              </a:rPr>
              <a:t>使用 </a:t>
            </a:r>
            <a:r>
              <a:rPr lang="en-US" altLang="zh-CN" sz="2800" b="1" dirty="0">
                <a:solidFill>
                  <a:srgbClr val="FF0000"/>
                </a:solidFill>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来连接</a:t>
            </a:r>
            <a:r>
              <a:rPr lang="zh-CN" altLang="en-US" sz="2800" dirty="0">
                <a:latin typeface="微软雅黑" panose="020B0503020204020204" pitchFamily="34" charset="-122"/>
                <a:ea typeface="微软雅黑" panose="020B0503020204020204" pitchFamily="34" charset="-122"/>
              </a:rPr>
              <a:t>）都会转换为字符串类型。</a:t>
            </a:r>
          </a:p>
          <a:p>
            <a:pPr eaLnBrk="1" hangingPunct="1"/>
            <a:endParaRPr lang="en-US" altLang="zh-CN" dirty="0"/>
          </a:p>
        </p:txBody>
      </p:sp>
    </p:spTree>
    <p:extLst>
      <p:ext uri="{BB962C8B-B14F-4D97-AF65-F5344CB8AC3E}">
        <p14:creationId xmlns:p14="http://schemas.microsoft.com/office/powerpoint/2010/main" val="4058341766"/>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204603" cy="415370"/>
            <a:chOff x="264586" y="255969"/>
            <a:chExt cx="2204603"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800493"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强制类型转换</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6">
            <a:extLst>
              <a:ext uri="{FF2B5EF4-FFF2-40B4-BE49-F238E27FC236}">
                <a16:creationId xmlns:a16="http://schemas.microsoft.com/office/drawing/2014/main" id="{20CC6BCD-5572-4326-BEC1-A6DC577BD2AE}"/>
              </a:ext>
            </a:extLst>
          </p:cNvPr>
          <p:cNvSpPr txBox="1">
            <a:spLocks noChangeArrowheads="1"/>
          </p:cNvSpPr>
          <p:nvPr/>
        </p:nvSpPr>
        <p:spPr>
          <a:xfrm>
            <a:off x="107504" y="771550"/>
            <a:ext cx="8928992" cy="424847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要将</a:t>
            </a:r>
            <a:r>
              <a:rPr lang="zh-CN" altLang="en-US" sz="2800" b="1" dirty="0">
                <a:solidFill>
                  <a:srgbClr val="FF0000"/>
                </a:solidFill>
                <a:latin typeface="微软雅黑" panose="020B0503020204020204" pitchFamily="34" charset="-122"/>
                <a:ea typeface="微软雅黑" panose="020B0503020204020204" pitchFamily="34" charset="-122"/>
              </a:rPr>
              <a:t>表数范围大的数据类型转换为表数范围小的数据类型就要用强制类型转换</a:t>
            </a:r>
            <a:endParaRPr lang="en-US" altLang="zh-CN" sz="2800" b="1" dirty="0">
              <a:solidFill>
                <a:srgbClr val="FF0000"/>
              </a:solidFill>
              <a:latin typeface="微软雅黑" panose="020B0503020204020204" pitchFamily="34" charset="-122"/>
              <a:ea typeface="微软雅黑" panose="020B0503020204020204" pitchFamily="34" charset="-122"/>
            </a:endParaRPr>
          </a:p>
          <a:p>
            <a:pPr lvl="1" eaLnBrk="1" hangingPunct="1"/>
            <a:r>
              <a:rPr lang="en-US" altLang="zh-CN" sz="2400" dirty="0">
                <a:latin typeface="微软雅黑" panose="020B0503020204020204" pitchFamily="34" charset="-122"/>
                <a:ea typeface="微软雅黑" panose="020B0503020204020204" pitchFamily="34" charset="-122"/>
              </a:rPr>
              <a:t>int a=</a:t>
            </a:r>
            <a:r>
              <a:rPr lang="en-US" altLang="zh-CN" sz="2400" dirty="0">
                <a:solidFill>
                  <a:srgbClr val="FF0000"/>
                </a:solidFill>
                <a:latin typeface="微软雅黑" panose="020B0503020204020204" pitchFamily="34" charset="-122"/>
                <a:ea typeface="微软雅黑" panose="020B0503020204020204" pitchFamily="34" charset="-122"/>
              </a:rPr>
              <a:t>(int)3.14f</a:t>
            </a:r>
            <a:endParaRPr lang="zh-CN" altLang="en-US" sz="2400" dirty="0">
              <a:solidFill>
                <a:srgbClr val="FF0000"/>
              </a:solidFill>
              <a:latin typeface="微软雅黑" panose="020B0503020204020204" pitchFamily="34" charset="-122"/>
              <a:ea typeface="微软雅黑" panose="020B0503020204020204" pitchFamily="34" charset="-122"/>
            </a:endParaRPr>
          </a:p>
          <a:p>
            <a:pPr eaLnBrk="1" hangingPunct="1"/>
            <a:r>
              <a:rPr lang="zh-CN" altLang="en-US" sz="2800" dirty="0">
                <a:latin typeface="微软雅黑" panose="020B0503020204020204" pitchFamily="34" charset="-122"/>
                <a:ea typeface="微软雅黑" panose="020B0503020204020204" pitchFamily="34" charset="-122"/>
              </a:rPr>
              <a:t>将变量转换为另一种类型。</a:t>
            </a:r>
          </a:p>
          <a:p>
            <a:pPr lvl="1" eaLnBrk="1" hangingPunct="1"/>
            <a:r>
              <a:rPr lang="zh-CN" altLang="en-US" sz="2400" dirty="0">
                <a:latin typeface="微软雅黑" panose="020B0503020204020204" pitchFamily="34" charset="-122"/>
                <a:ea typeface="微软雅黑" panose="020B0503020204020204" pitchFamily="34" charset="-122"/>
              </a:rPr>
              <a:t>字符串不能直接转换为基本类型，必须使用基本数据类型对应包的包装器（</a:t>
            </a:r>
            <a:r>
              <a:rPr lang="en-US" altLang="zh-CN" sz="2400" dirty="0" err="1">
                <a:latin typeface="微软雅黑" panose="020B0503020204020204" pitchFamily="34" charset="-122"/>
                <a:ea typeface="微软雅黑" panose="020B0503020204020204" pitchFamily="34" charset="-122"/>
              </a:rPr>
              <a:t>java.lang.Byte</a:t>
            </a:r>
            <a:r>
              <a:rPr lang="en-US" altLang="zh-CN" sz="2400" dirty="0">
                <a:latin typeface="微软雅黑" panose="020B0503020204020204" pitchFamily="34" charset="-122"/>
                <a:ea typeface="微软雅黑" panose="020B0503020204020204" pitchFamily="34" charset="-122"/>
              </a:rPr>
              <a:t>, Short, Integer, Long, Float, Double, Character, Boolean</a:t>
            </a:r>
            <a:r>
              <a:rPr lang="zh-CN" altLang="en-US" sz="2400" dirty="0">
                <a:latin typeface="微软雅黑" panose="020B0503020204020204" pitchFamily="34" charset="-122"/>
                <a:ea typeface="微软雅黑" panose="020B0503020204020204" pitchFamily="34" charset="-122"/>
              </a:rPr>
              <a:t>）中的静态方法 </a:t>
            </a:r>
            <a:r>
              <a:rPr lang="en-US" altLang="zh-CN" sz="2400" dirty="0">
                <a:solidFill>
                  <a:srgbClr val="FF0000"/>
                </a:solidFill>
                <a:latin typeface="微软雅黑" panose="020B0503020204020204" pitchFamily="34" charset="-122"/>
                <a:ea typeface="微软雅黑" panose="020B0503020204020204" pitchFamily="34" charset="-122"/>
              </a:rPr>
              <a:t>xxx a = </a:t>
            </a:r>
            <a:r>
              <a:rPr lang="en-US" altLang="zh-CN" sz="2400" dirty="0" err="1">
                <a:solidFill>
                  <a:srgbClr val="FF0000"/>
                </a:solidFill>
                <a:latin typeface="微软雅黑" panose="020B0503020204020204" pitchFamily="34" charset="-122"/>
                <a:ea typeface="微软雅黑" panose="020B0503020204020204" pitchFamily="34" charset="-122"/>
              </a:rPr>
              <a:t>Xxx.parseXxx</a:t>
            </a:r>
            <a:r>
              <a:rPr lang="en-US" altLang="zh-CN" sz="2400" dirty="0">
                <a:solidFill>
                  <a:srgbClr val="FF0000"/>
                </a:solidFill>
                <a:latin typeface="微软雅黑" panose="020B0503020204020204" pitchFamily="34" charset="-122"/>
                <a:ea typeface="微软雅黑" panose="020B0503020204020204" pitchFamily="34" charset="-122"/>
              </a:rPr>
              <a:t>(“3.14”) </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20872290"/>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6513475" cy="415370"/>
            <a:chOff x="264586" y="255969"/>
            <a:chExt cx="651347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610936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基本数据类型的自动类型转换与强制类型转换实例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1115356"/>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/TypeAutoConvertion.java</a:t>
            </a:r>
          </a:p>
        </p:txBody>
      </p:sp>
      <p:sp>
        <p:nvSpPr>
          <p:cNvPr id="7" name="文本框 2">
            <a:extLst>
              <a:ext uri="{FF2B5EF4-FFF2-40B4-BE49-F238E27FC236}">
                <a16:creationId xmlns:a16="http://schemas.microsoft.com/office/drawing/2014/main" id="{723BB7D7-6EDC-4D77-83E1-9FA223F0B8E6}"/>
              </a:ext>
            </a:extLst>
          </p:cNvPr>
          <p:cNvSpPr txBox="1"/>
          <p:nvPr/>
        </p:nvSpPr>
        <p:spPr>
          <a:xfrm>
            <a:off x="107504" y="2294287"/>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/IntAndFloat.java</a:t>
            </a:r>
          </a:p>
        </p:txBody>
      </p:sp>
      <p:sp>
        <p:nvSpPr>
          <p:cNvPr id="23" name="文本框 2">
            <a:extLst>
              <a:ext uri="{FF2B5EF4-FFF2-40B4-BE49-F238E27FC236}">
                <a16:creationId xmlns:a16="http://schemas.microsoft.com/office/drawing/2014/main" id="{6982B1B5-9E17-4561-992F-A896B3C8F0E5}"/>
              </a:ext>
            </a:extLst>
          </p:cNvPr>
          <p:cNvSpPr txBox="1"/>
          <p:nvPr/>
        </p:nvSpPr>
        <p:spPr>
          <a:xfrm>
            <a:off x="107504" y="347321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/LocalVariable.java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760500"/>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数据类型的自动转换</a:t>
            </a:r>
          </a:p>
        </p:txBody>
      </p:sp>
      <p:sp>
        <p:nvSpPr>
          <p:cNvPr id="13" name="文本框 12">
            <a:extLst>
              <a:ext uri="{FF2B5EF4-FFF2-40B4-BE49-F238E27FC236}">
                <a16:creationId xmlns:a16="http://schemas.microsoft.com/office/drawing/2014/main" id="{8D8B2D4D-A30B-4FE7-9E99-C71DCEF59DBF}"/>
              </a:ext>
            </a:extLst>
          </p:cNvPr>
          <p:cNvSpPr txBox="1"/>
          <p:nvPr/>
        </p:nvSpPr>
        <p:spPr>
          <a:xfrm>
            <a:off x="89248" y="1950944"/>
            <a:ext cx="2492990"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整型与浮点类型的转换</a:t>
            </a:r>
          </a:p>
        </p:txBody>
      </p:sp>
      <p:sp>
        <p:nvSpPr>
          <p:cNvPr id="15" name="文本框 14">
            <a:extLst>
              <a:ext uri="{FF2B5EF4-FFF2-40B4-BE49-F238E27FC236}">
                <a16:creationId xmlns:a16="http://schemas.microsoft.com/office/drawing/2014/main" id="{E15A6C4A-A97E-4957-92CE-751AC4E872C1}"/>
              </a:ext>
            </a:extLst>
          </p:cNvPr>
          <p:cNvSpPr txBox="1"/>
          <p:nvPr/>
        </p:nvSpPr>
        <p:spPr>
          <a:xfrm>
            <a:off x="107504" y="3127772"/>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局部变量的类型推断</a:t>
            </a:r>
          </a:p>
        </p:txBody>
      </p:sp>
      <p:sp>
        <p:nvSpPr>
          <p:cNvPr id="5" name="文本框 4">
            <a:extLst>
              <a:ext uri="{FF2B5EF4-FFF2-40B4-BE49-F238E27FC236}">
                <a16:creationId xmlns:a16="http://schemas.microsoft.com/office/drawing/2014/main" id="{42C4DCB6-0FD4-22A0-C545-93D12EEA3CF9}"/>
              </a:ext>
            </a:extLst>
          </p:cNvPr>
          <p:cNvSpPr txBox="1"/>
          <p:nvPr/>
        </p:nvSpPr>
        <p:spPr>
          <a:xfrm>
            <a:off x="107504" y="4341884"/>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9808986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6" name="Rectangle 4">
            <a:extLst>
              <a:ext uri="{FF2B5EF4-FFF2-40B4-BE49-F238E27FC236}">
                <a16:creationId xmlns:a16="http://schemas.microsoft.com/office/drawing/2014/main" id="{90364E3C-A83C-468A-B4F9-781666928A63}"/>
              </a:ext>
            </a:extLst>
          </p:cNvPr>
          <p:cNvSpPr txBox="1">
            <a:spLocks noChangeArrowheads="1"/>
          </p:cNvSpPr>
          <p:nvPr/>
        </p:nvSpPr>
        <p:spPr>
          <a:xfrm>
            <a:off x="114772" y="671339"/>
            <a:ext cx="8921724"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由键盘输入的数据，不管是文字还是数字，</a:t>
            </a:r>
            <a:r>
              <a:rPr lang="en-US" altLang="zh-CN" sz="2800" dirty="0">
                <a:latin typeface="微软雅黑" panose="020B0503020204020204" pitchFamily="34" charset="-122"/>
                <a:ea typeface="微软雅黑" panose="020B0503020204020204" pitchFamily="34" charset="-122"/>
              </a:rPr>
              <a:t>Java</a:t>
            </a:r>
            <a:r>
              <a:rPr lang="zh-CN" altLang="en-US" sz="2800" dirty="0">
                <a:latin typeface="微软雅黑" panose="020B0503020204020204" pitchFamily="34" charset="-122"/>
                <a:ea typeface="微软雅黑" panose="020B0503020204020204" pitchFamily="34" charset="-122"/>
              </a:rPr>
              <a:t>皆视为字符串，因此若是要由键盘输入数字则必须再经过转换</a:t>
            </a:r>
            <a:endParaRPr lang="en-US" altLang="zh-CN" sz="28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两种方式：</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java.io.BufferedReader</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err="1">
                <a:latin typeface="微软雅黑" panose="020B0503020204020204" pitchFamily="34" charset="-122"/>
                <a:ea typeface="微软雅黑" panose="020B0503020204020204" pitchFamily="34" charset="-122"/>
              </a:rPr>
              <a:t>java.util.Scanner</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30733547"/>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6" name="矩形 35"/>
          <p:cNvSpPr/>
          <p:nvPr/>
        </p:nvSpPr>
        <p:spPr>
          <a:xfrm>
            <a:off x="-78528" y="0"/>
            <a:ext cx="2601751" cy="5143500"/>
          </a:xfrm>
          <a:prstGeom prst="rect">
            <a:avLst/>
          </a:prstGeom>
          <a:solidFill>
            <a:srgbClr val="253C8E"/>
          </a:solidFill>
          <a:ln>
            <a:noFill/>
          </a:ln>
          <a:effectLst>
            <a:outerShdw blurRad="50800" dist="38100" dir="2700000" algn="tl" rotWithShape="0">
              <a:prstClr val="black">
                <a:alpha val="40000"/>
              </a:prstClr>
            </a:outerShdw>
          </a:effectLst>
          <a:scene3d>
            <a:camera prst="orthographicFront"/>
            <a:lightRig rig="threePt" dir="t"/>
          </a:scene3d>
        </p:spPr>
        <p:style>
          <a:lnRef idx="1">
            <a:schemeClr val="accent1"/>
          </a:lnRef>
          <a:fillRef idx="0">
            <a:schemeClr val="accent1"/>
          </a:fillRef>
          <a:effectRef idx="0">
            <a:schemeClr val="accent1"/>
          </a:effectRef>
          <a:fontRef idx="minor">
            <a:schemeClr val="tx1"/>
          </a:fontRef>
        </p:style>
        <p:txBody>
          <a:bodyPr rot="0" spcFirstLastPara="0" vertOverflow="overflow" horzOverflow="overflow" vert="horz" wrap="square" lIns="68564" tIns="34282" rIns="68564" bIns="34282" numCol="1" spcCol="0" rtlCol="0" fromWordArt="0" anchor="ctr" anchorCtr="0" forceAA="0" compatLnSpc="1">
            <a:prstTxWarp prst="textNoShape">
              <a:avLst/>
            </a:prstTxWarp>
            <a:noAutofit/>
          </a:bodyPr>
          <a:lstStyle/>
          <a:p>
            <a:pPr algn="ctr"/>
            <a:endParaRPr lang="zh-CN" altLang="en-US"/>
          </a:p>
        </p:txBody>
      </p:sp>
      <p:sp>
        <p:nvSpPr>
          <p:cNvPr id="37" name="TextBox 36"/>
          <p:cNvSpPr txBox="1"/>
          <p:nvPr/>
        </p:nvSpPr>
        <p:spPr>
          <a:xfrm>
            <a:off x="169473" y="2158324"/>
            <a:ext cx="2105747" cy="1015404"/>
          </a:xfrm>
          <a:prstGeom prst="rect">
            <a:avLst/>
          </a:prstGeom>
          <a:noFill/>
        </p:spPr>
        <p:txBody>
          <a:bodyPr wrap="square" lIns="91440" tIns="45719" rIns="91440" bIns="45719">
            <a:spAutoFit/>
          </a:bodyPr>
          <a:lstStyle/>
          <a:p>
            <a:pPr algn="r">
              <a:defRPr/>
            </a:pPr>
            <a:r>
              <a:rPr lang="zh-CN" altLang="en-US" sz="3599" b="1" spc="150">
                <a:solidFill>
                  <a:schemeClr val="bg1"/>
                </a:solidFill>
                <a:latin typeface="微软雅黑" pitchFamily="34" charset="-122"/>
                <a:ea typeface="微软雅黑" pitchFamily="34" charset="-122"/>
              </a:rPr>
              <a:t>目录 </a:t>
            </a:r>
            <a:endParaRPr lang="en-US" altLang="zh-CN" sz="3599" b="1" spc="150">
              <a:solidFill>
                <a:schemeClr val="bg1"/>
              </a:solidFill>
              <a:latin typeface="微软雅黑" pitchFamily="34" charset="-122"/>
              <a:ea typeface="微软雅黑" pitchFamily="34" charset="-122"/>
            </a:endParaRPr>
          </a:p>
          <a:p>
            <a:pPr algn="r">
              <a:defRPr/>
            </a:pPr>
            <a:r>
              <a:rPr lang="en-US" altLang="zh-CN" sz="2399" b="1">
                <a:solidFill>
                  <a:schemeClr val="bg1"/>
                </a:solidFill>
                <a:latin typeface="微软雅黑" pitchFamily="34" charset="-122"/>
                <a:ea typeface="微软雅黑" pitchFamily="34" charset="-122"/>
              </a:rPr>
              <a:t>CONTENTS</a:t>
            </a:r>
            <a:endParaRPr lang="zh-CN" altLang="en-US" sz="2399" b="1">
              <a:solidFill>
                <a:schemeClr val="bg1"/>
              </a:solidFill>
              <a:latin typeface="微软雅黑" pitchFamily="34" charset="-122"/>
              <a:ea typeface="微软雅黑" pitchFamily="34" charset="-122"/>
            </a:endParaRPr>
          </a:p>
        </p:txBody>
      </p:sp>
      <p:grpSp>
        <p:nvGrpSpPr>
          <p:cNvPr id="2" name="组合 1">
            <a:extLst>
              <a:ext uri="{FF2B5EF4-FFF2-40B4-BE49-F238E27FC236}">
                <a16:creationId xmlns:a16="http://schemas.microsoft.com/office/drawing/2014/main" id="{18B46119-8034-4C04-A75F-3283B30F04F8}"/>
              </a:ext>
            </a:extLst>
          </p:cNvPr>
          <p:cNvGrpSpPr/>
          <p:nvPr/>
        </p:nvGrpSpPr>
        <p:grpSpPr>
          <a:xfrm>
            <a:off x="2771800" y="411510"/>
            <a:ext cx="3456384" cy="4331287"/>
            <a:chOff x="3419872" y="411510"/>
            <a:chExt cx="3456384" cy="4331287"/>
          </a:xfrm>
        </p:grpSpPr>
        <p:sp>
          <p:nvSpPr>
            <p:cNvPr id="46" name="圆角矩形 15">
              <a:extLst>
                <a:ext uri="{FF2B5EF4-FFF2-40B4-BE49-F238E27FC236}">
                  <a16:creationId xmlns:a16="http://schemas.microsoft.com/office/drawing/2014/main" id="{33629B7A-0F18-4F09-8DAB-22C8AAC8380B}"/>
                </a:ext>
              </a:extLst>
            </p:cNvPr>
            <p:cNvSpPr/>
            <p:nvPr/>
          </p:nvSpPr>
          <p:spPr>
            <a:xfrm>
              <a:off x="3419872" y="411510"/>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一</a:t>
              </a:r>
            </a:p>
          </p:txBody>
        </p:sp>
        <p:grpSp>
          <p:nvGrpSpPr>
            <p:cNvPr id="47" name="组合 46">
              <a:extLst>
                <a:ext uri="{FF2B5EF4-FFF2-40B4-BE49-F238E27FC236}">
                  <a16:creationId xmlns:a16="http://schemas.microsoft.com/office/drawing/2014/main" id="{6CFAD002-F8D9-4729-B887-561D734D31FE}"/>
                </a:ext>
              </a:extLst>
            </p:cNvPr>
            <p:cNvGrpSpPr/>
            <p:nvPr/>
          </p:nvGrpSpPr>
          <p:grpSpPr>
            <a:xfrm>
              <a:off x="4216708" y="411510"/>
              <a:ext cx="2649402" cy="383539"/>
              <a:chOff x="6339097" y="1573726"/>
              <a:chExt cx="3744416" cy="511504"/>
            </a:xfrm>
            <a:solidFill>
              <a:srgbClr val="253C8E"/>
            </a:solidFill>
          </p:grpSpPr>
          <p:sp>
            <p:nvSpPr>
              <p:cNvPr id="100" name="圆角矩形 17">
                <a:extLst>
                  <a:ext uri="{FF2B5EF4-FFF2-40B4-BE49-F238E27FC236}">
                    <a16:creationId xmlns:a16="http://schemas.microsoft.com/office/drawing/2014/main" id="{8EF9C0A3-DBC8-45C5-B0B9-D9180E10BED9}"/>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101" name="矩形 100">
                <a:extLst>
                  <a:ext uri="{FF2B5EF4-FFF2-40B4-BE49-F238E27FC236}">
                    <a16:creationId xmlns:a16="http://schemas.microsoft.com/office/drawing/2014/main" id="{58044D25-6048-4CB1-A5EE-25592559ABF5}"/>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语言概述</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48" name="圆角矩形 19">
              <a:extLst>
                <a:ext uri="{FF2B5EF4-FFF2-40B4-BE49-F238E27FC236}">
                  <a16:creationId xmlns:a16="http://schemas.microsoft.com/office/drawing/2014/main" id="{1066D39A-0B07-4B1D-AED9-F88BB559318B}"/>
                </a:ext>
              </a:extLst>
            </p:cNvPr>
            <p:cNvSpPr/>
            <p:nvPr/>
          </p:nvSpPr>
          <p:spPr>
            <a:xfrm>
              <a:off x="3419872" y="901275"/>
              <a:ext cx="319541" cy="383539"/>
            </a:xfrm>
            <a:prstGeom prst="round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二</a:t>
              </a:r>
            </a:p>
          </p:txBody>
        </p:sp>
        <p:grpSp>
          <p:nvGrpSpPr>
            <p:cNvPr id="49" name="组合 48">
              <a:extLst>
                <a:ext uri="{FF2B5EF4-FFF2-40B4-BE49-F238E27FC236}">
                  <a16:creationId xmlns:a16="http://schemas.microsoft.com/office/drawing/2014/main" id="{B7130C76-32BF-4E4B-BE06-91B111A9F51D}"/>
                </a:ext>
              </a:extLst>
            </p:cNvPr>
            <p:cNvGrpSpPr/>
            <p:nvPr/>
          </p:nvGrpSpPr>
          <p:grpSpPr>
            <a:xfrm>
              <a:off x="4216708" y="901274"/>
              <a:ext cx="2658179" cy="383539"/>
              <a:chOff x="6315199" y="2410177"/>
              <a:chExt cx="3744416" cy="511504"/>
            </a:xfrm>
            <a:solidFill>
              <a:srgbClr val="C00000"/>
            </a:solidFill>
          </p:grpSpPr>
          <p:sp>
            <p:nvSpPr>
              <p:cNvPr id="98" name="圆角矩形 21">
                <a:extLst>
                  <a:ext uri="{FF2B5EF4-FFF2-40B4-BE49-F238E27FC236}">
                    <a16:creationId xmlns:a16="http://schemas.microsoft.com/office/drawing/2014/main" id="{571D6088-0CB0-4FAD-B9C2-D7A19C16F122}"/>
                  </a:ext>
                </a:extLst>
              </p:cNvPr>
              <p:cNvSpPr/>
              <p:nvPr/>
            </p:nvSpPr>
            <p:spPr>
              <a:xfrm>
                <a:off x="6315199" y="2410177"/>
                <a:ext cx="3744416" cy="511504"/>
              </a:xfrm>
              <a:prstGeom prst="roundRect">
                <a:avLst/>
              </a:prstGeom>
              <a:grpFill/>
            </p:spPr>
            <p:txBody>
              <a:bodyPr wrap="square" lIns="91449" tIns="45724" rIns="91449" bIns="45724">
                <a:spAutoFit/>
              </a:bodyPr>
              <a:lstStyle/>
              <a:p>
                <a:endParaRPr lang="zh-CN" altLang="en-US" sz="1600" b="1" kern="100">
                  <a:solidFill>
                    <a:schemeClr val="bg1"/>
                  </a:solidFill>
                  <a:latin typeface="微软雅黑" pitchFamily="34" charset="-122"/>
                  <a:ea typeface="微软雅黑" pitchFamily="34" charset="-122"/>
                  <a:cs typeface="Times New Roman" panose="02020603050405020304" pitchFamily="18" charset="0"/>
                </a:endParaRPr>
              </a:p>
            </p:txBody>
          </p:sp>
          <p:sp>
            <p:nvSpPr>
              <p:cNvPr id="99" name="矩形 98">
                <a:extLst>
                  <a:ext uri="{FF2B5EF4-FFF2-40B4-BE49-F238E27FC236}">
                    <a16:creationId xmlns:a16="http://schemas.microsoft.com/office/drawing/2014/main" id="{8D0BFA88-7912-4D97-A78A-44C8948523EB}"/>
                  </a:ext>
                </a:extLst>
              </p:cNvPr>
              <p:cNvSpPr/>
              <p:nvPr/>
            </p:nvSpPr>
            <p:spPr>
              <a:xfrm>
                <a:off x="6315199" y="2450466"/>
                <a:ext cx="3744416" cy="451521"/>
              </a:xfrm>
              <a:prstGeom prst="rect">
                <a:avLst/>
              </a:prstGeom>
              <a:grpFill/>
            </p:spPr>
            <p:txBody>
              <a:bodyPr wrap="square" lIns="91449" tIns="45724" rIns="91449" bIns="45724">
                <a:spAutoFit/>
              </a:bodyPr>
              <a:lstStyle/>
              <a:p>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语言基础</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0" name="圆角矩形 23">
              <a:extLst>
                <a:ext uri="{FF2B5EF4-FFF2-40B4-BE49-F238E27FC236}">
                  <a16:creationId xmlns:a16="http://schemas.microsoft.com/office/drawing/2014/main" id="{E15FE913-43A3-4CEF-B87F-9FB8967D51D8}"/>
                </a:ext>
              </a:extLst>
            </p:cNvPr>
            <p:cNvSpPr/>
            <p:nvPr/>
          </p:nvSpPr>
          <p:spPr>
            <a:xfrm>
              <a:off x="3419872" y="13916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三</a:t>
              </a:r>
            </a:p>
          </p:txBody>
        </p:sp>
        <p:grpSp>
          <p:nvGrpSpPr>
            <p:cNvPr id="51" name="组合 50">
              <a:extLst>
                <a:ext uri="{FF2B5EF4-FFF2-40B4-BE49-F238E27FC236}">
                  <a16:creationId xmlns:a16="http://schemas.microsoft.com/office/drawing/2014/main" id="{BC19141B-F9B9-4C26-82AB-AB289713A80E}"/>
                </a:ext>
              </a:extLst>
            </p:cNvPr>
            <p:cNvGrpSpPr/>
            <p:nvPr/>
          </p:nvGrpSpPr>
          <p:grpSpPr>
            <a:xfrm>
              <a:off x="4216709" y="1391687"/>
              <a:ext cx="2658179" cy="383539"/>
              <a:chOff x="6339097" y="3296031"/>
              <a:chExt cx="3744416" cy="511504"/>
            </a:xfrm>
            <a:solidFill>
              <a:srgbClr val="253C8E"/>
            </a:solidFill>
          </p:grpSpPr>
          <p:sp>
            <p:nvSpPr>
              <p:cNvPr id="96" name="圆角矩形 25">
                <a:extLst>
                  <a:ext uri="{FF2B5EF4-FFF2-40B4-BE49-F238E27FC236}">
                    <a16:creationId xmlns:a16="http://schemas.microsoft.com/office/drawing/2014/main" id="{624D19F3-D7DB-4868-BC63-B93100950E7F}"/>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7" name="矩形 96">
                <a:extLst>
                  <a:ext uri="{FF2B5EF4-FFF2-40B4-BE49-F238E27FC236}">
                    <a16:creationId xmlns:a16="http://schemas.microsoft.com/office/drawing/2014/main" id="{FC6B6E5A-4991-4177-A5BC-77FBBC05DFAD}"/>
                  </a:ext>
                </a:extLst>
              </p:cNvPr>
              <p:cNvSpPr/>
              <p:nvPr/>
            </p:nvSpPr>
            <p:spPr>
              <a:xfrm>
                <a:off x="6339097" y="3336319"/>
                <a:ext cx="3720518"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流程控制</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2" name="圆角矩形 27">
              <a:extLst>
                <a:ext uri="{FF2B5EF4-FFF2-40B4-BE49-F238E27FC236}">
                  <a16:creationId xmlns:a16="http://schemas.microsoft.com/office/drawing/2014/main" id="{5A8B64BC-9A94-42D4-AE2F-DF6A650A14DF}"/>
                </a:ext>
              </a:extLst>
            </p:cNvPr>
            <p:cNvSpPr/>
            <p:nvPr/>
          </p:nvSpPr>
          <p:spPr>
            <a:xfrm>
              <a:off x="3419872" y="188344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四</a:t>
              </a:r>
            </a:p>
          </p:txBody>
        </p:sp>
        <p:grpSp>
          <p:nvGrpSpPr>
            <p:cNvPr id="53" name="组合 52">
              <a:extLst>
                <a:ext uri="{FF2B5EF4-FFF2-40B4-BE49-F238E27FC236}">
                  <a16:creationId xmlns:a16="http://schemas.microsoft.com/office/drawing/2014/main" id="{D966774B-601D-42FF-9698-E38BFCE75826}"/>
                </a:ext>
              </a:extLst>
            </p:cNvPr>
            <p:cNvGrpSpPr/>
            <p:nvPr/>
          </p:nvGrpSpPr>
          <p:grpSpPr>
            <a:xfrm>
              <a:off x="4216710" y="1883446"/>
              <a:ext cx="2649410" cy="383539"/>
              <a:chOff x="6339095" y="4180903"/>
              <a:chExt cx="3744418" cy="820872"/>
            </a:xfrm>
            <a:solidFill>
              <a:srgbClr val="253C8E"/>
            </a:solidFill>
          </p:grpSpPr>
          <p:sp>
            <p:nvSpPr>
              <p:cNvPr id="94" name="圆角矩形 29">
                <a:extLst>
                  <a:ext uri="{FF2B5EF4-FFF2-40B4-BE49-F238E27FC236}">
                    <a16:creationId xmlns:a16="http://schemas.microsoft.com/office/drawing/2014/main" id="{3914C1A3-5393-4927-970C-7FF2E40A1AA7}"/>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5" name="矩形 94">
                <a:extLst>
                  <a:ext uri="{FF2B5EF4-FFF2-40B4-BE49-F238E27FC236}">
                    <a16:creationId xmlns:a16="http://schemas.microsoft.com/office/drawing/2014/main" id="{031D01A9-EA56-4B48-AF9B-B0FE8BC101BA}"/>
                  </a:ext>
                </a:extLst>
              </p:cNvPr>
              <p:cNvSpPr/>
              <p:nvPr/>
            </p:nvSpPr>
            <p:spPr>
              <a:xfrm>
                <a:off x="6339095" y="4221882"/>
                <a:ext cx="3744408" cy="779893"/>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数组、字符串与正则表达式</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4" name="圆角矩形 31">
              <a:extLst>
                <a:ext uri="{FF2B5EF4-FFF2-40B4-BE49-F238E27FC236}">
                  <a16:creationId xmlns:a16="http://schemas.microsoft.com/office/drawing/2014/main" id="{54900043-1509-4336-9BD8-A505161373F8}"/>
                </a:ext>
              </a:extLst>
            </p:cNvPr>
            <p:cNvSpPr/>
            <p:nvPr/>
          </p:nvSpPr>
          <p:spPr>
            <a:xfrm>
              <a:off x="3419953" y="2380344"/>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五</a:t>
              </a:r>
            </a:p>
          </p:txBody>
        </p:sp>
        <p:grpSp>
          <p:nvGrpSpPr>
            <p:cNvPr id="55" name="组合 54">
              <a:extLst>
                <a:ext uri="{FF2B5EF4-FFF2-40B4-BE49-F238E27FC236}">
                  <a16:creationId xmlns:a16="http://schemas.microsoft.com/office/drawing/2014/main" id="{F6B09BE1-CD6E-4B39-8EE8-CF9D23E0AFAC}"/>
                </a:ext>
              </a:extLst>
            </p:cNvPr>
            <p:cNvGrpSpPr/>
            <p:nvPr/>
          </p:nvGrpSpPr>
          <p:grpSpPr>
            <a:xfrm>
              <a:off x="4215337" y="2380344"/>
              <a:ext cx="2659549" cy="383539"/>
              <a:chOff x="6339097" y="5057483"/>
              <a:chExt cx="3744416" cy="511504"/>
            </a:xfrm>
            <a:solidFill>
              <a:srgbClr val="253C8E"/>
            </a:solidFill>
          </p:grpSpPr>
          <p:sp>
            <p:nvSpPr>
              <p:cNvPr id="92" name="圆角矩形 33">
                <a:extLst>
                  <a:ext uri="{FF2B5EF4-FFF2-40B4-BE49-F238E27FC236}">
                    <a16:creationId xmlns:a16="http://schemas.microsoft.com/office/drawing/2014/main" id="{9556B06A-D42F-43DB-95D7-22CBCABFF25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3" name="矩形 92">
                <a:extLst>
                  <a:ext uri="{FF2B5EF4-FFF2-40B4-BE49-F238E27FC236}">
                    <a16:creationId xmlns:a16="http://schemas.microsoft.com/office/drawing/2014/main" id="{046BF939-711E-4AE1-9B51-A5C56943E141}"/>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面向对象编程</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6" name="圆角矩形 15">
              <a:extLst>
                <a:ext uri="{FF2B5EF4-FFF2-40B4-BE49-F238E27FC236}">
                  <a16:creationId xmlns:a16="http://schemas.microsoft.com/office/drawing/2014/main" id="{3F0328A7-03D6-4E6D-AE51-294BC9C2B510}"/>
                </a:ext>
              </a:extLst>
            </p:cNvPr>
            <p:cNvSpPr/>
            <p:nvPr/>
          </p:nvSpPr>
          <p:spPr>
            <a:xfrm>
              <a:off x="3459306" y="2877241"/>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六</a:t>
              </a:r>
            </a:p>
          </p:txBody>
        </p:sp>
        <p:grpSp>
          <p:nvGrpSpPr>
            <p:cNvPr id="77" name="组合 76">
              <a:extLst>
                <a:ext uri="{FF2B5EF4-FFF2-40B4-BE49-F238E27FC236}">
                  <a16:creationId xmlns:a16="http://schemas.microsoft.com/office/drawing/2014/main" id="{DF74F4E8-4FE6-4868-98F0-21C4869A5001}"/>
                </a:ext>
              </a:extLst>
            </p:cNvPr>
            <p:cNvGrpSpPr/>
            <p:nvPr/>
          </p:nvGrpSpPr>
          <p:grpSpPr>
            <a:xfrm>
              <a:off x="4216707" y="2877241"/>
              <a:ext cx="2658179" cy="383539"/>
              <a:chOff x="6339097" y="1573726"/>
              <a:chExt cx="3744416" cy="511504"/>
            </a:xfrm>
            <a:solidFill>
              <a:srgbClr val="253C8E"/>
            </a:solidFill>
          </p:grpSpPr>
          <p:sp>
            <p:nvSpPr>
              <p:cNvPr id="90" name="圆角矩形 17">
                <a:extLst>
                  <a:ext uri="{FF2B5EF4-FFF2-40B4-BE49-F238E27FC236}">
                    <a16:creationId xmlns:a16="http://schemas.microsoft.com/office/drawing/2014/main" id="{7DEA69F8-BD49-4F25-BF09-976EAF3B9358}"/>
                  </a:ext>
                </a:extLst>
              </p:cNvPr>
              <p:cNvSpPr/>
              <p:nvPr/>
            </p:nvSpPr>
            <p:spPr>
              <a:xfrm>
                <a:off x="6339097" y="1573726"/>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91" name="矩形 90">
                <a:extLst>
                  <a:ext uri="{FF2B5EF4-FFF2-40B4-BE49-F238E27FC236}">
                    <a16:creationId xmlns:a16="http://schemas.microsoft.com/office/drawing/2014/main" id="{D32E2568-EF0A-4407-A930-07E1CFD7D65A}"/>
                  </a:ext>
                </a:extLst>
              </p:cNvPr>
              <p:cNvSpPr/>
              <p:nvPr/>
            </p:nvSpPr>
            <p:spPr>
              <a:xfrm>
                <a:off x="6339097" y="1614014"/>
                <a:ext cx="3720518" cy="451521"/>
              </a:xfrm>
              <a:prstGeom prst="rect">
                <a:avLst/>
              </a:prstGeom>
              <a:grpFill/>
            </p:spPr>
            <p:txBody>
              <a:bodyPr wrap="square" lIns="91449" tIns="45724" rIns="91449" bIns="45724">
                <a:spAutoFit/>
              </a:bodyPr>
              <a:lstStyle/>
              <a:p>
                <a:pPr>
                  <a:spcAft>
                    <a:spcPct val="0"/>
                  </a:spcAft>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异常处理</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78" name="圆角矩形 19">
              <a:extLst>
                <a:ext uri="{FF2B5EF4-FFF2-40B4-BE49-F238E27FC236}">
                  <a16:creationId xmlns:a16="http://schemas.microsoft.com/office/drawing/2014/main" id="{74A1BA20-3B5A-4406-99F3-6ABF6051038A}"/>
                </a:ext>
              </a:extLst>
            </p:cNvPr>
            <p:cNvSpPr/>
            <p:nvPr/>
          </p:nvSpPr>
          <p:spPr>
            <a:xfrm>
              <a:off x="3459306" y="3377087"/>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七</a:t>
              </a:r>
            </a:p>
          </p:txBody>
        </p:sp>
        <p:grpSp>
          <p:nvGrpSpPr>
            <p:cNvPr id="79" name="组合 78">
              <a:extLst>
                <a:ext uri="{FF2B5EF4-FFF2-40B4-BE49-F238E27FC236}">
                  <a16:creationId xmlns:a16="http://schemas.microsoft.com/office/drawing/2014/main" id="{436F315B-3355-4D0F-8255-62BF33883345}"/>
                </a:ext>
              </a:extLst>
            </p:cNvPr>
            <p:cNvGrpSpPr/>
            <p:nvPr/>
          </p:nvGrpSpPr>
          <p:grpSpPr>
            <a:xfrm>
              <a:off x="4216707" y="3377086"/>
              <a:ext cx="2659549" cy="383539"/>
              <a:chOff x="6315199" y="2410177"/>
              <a:chExt cx="3744416" cy="511504"/>
            </a:xfrm>
            <a:solidFill>
              <a:srgbClr val="253C8E"/>
            </a:solidFill>
          </p:grpSpPr>
          <p:sp>
            <p:nvSpPr>
              <p:cNvPr id="88" name="圆角矩形 21">
                <a:extLst>
                  <a:ext uri="{FF2B5EF4-FFF2-40B4-BE49-F238E27FC236}">
                    <a16:creationId xmlns:a16="http://schemas.microsoft.com/office/drawing/2014/main" id="{BFDD8E8A-8862-405B-9B0A-E4EBEA772AAF}"/>
                  </a:ext>
                </a:extLst>
              </p:cNvPr>
              <p:cNvSpPr/>
              <p:nvPr/>
            </p:nvSpPr>
            <p:spPr>
              <a:xfrm>
                <a:off x="6315199" y="2410177"/>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9" name="矩形 88">
                <a:extLst>
                  <a:ext uri="{FF2B5EF4-FFF2-40B4-BE49-F238E27FC236}">
                    <a16:creationId xmlns:a16="http://schemas.microsoft.com/office/drawing/2014/main" id="{6F02D8D8-36B9-49C8-A669-D6B0C4F450D1}"/>
                  </a:ext>
                </a:extLst>
              </p:cNvPr>
              <p:cNvSpPr/>
              <p:nvPr/>
            </p:nvSpPr>
            <p:spPr>
              <a:xfrm>
                <a:off x="6315199" y="2450466"/>
                <a:ext cx="3744416" cy="451521"/>
              </a:xfrm>
              <a:prstGeom prst="rect">
                <a:avLst/>
              </a:prstGeom>
              <a:grpFill/>
            </p:spPr>
            <p:txBody>
              <a:bodyPr wrap="square" lIns="91449" tIns="45724" rIns="91449" bIns="45724">
                <a:spAutoFit/>
              </a:bodyPr>
              <a:lstStyle/>
              <a:p>
                <a:pPr>
                  <a:defRPr/>
                </a:pP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Java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输入输出</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0" name="圆角矩形 23">
              <a:extLst>
                <a:ext uri="{FF2B5EF4-FFF2-40B4-BE49-F238E27FC236}">
                  <a16:creationId xmlns:a16="http://schemas.microsoft.com/office/drawing/2014/main" id="{D4ED2F94-195F-433C-ACC4-AF0AB3C5E220}"/>
                </a:ext>
              </a:extLst>
            </p:cNvPr>
            <p:cNvSpPr/>
            <p:nvPr/>
          </p:nvSpPr>
          <p:spPr>
            <a:xfrm>
              <a:off x="3459306" y="3868172"/>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八</a:t>
              </a:r>
            </a:p>
          </p:txBody>
        </p:sp>
        <p:grpSp>
          <p:nvGrpSpPr>
            <p:cNvPr id="81" name="组合 80">
              <a:extLst>
                <a:ext uri="{FF2B5EF4-FFF2-40B4-BE49-F238E27FC236}">
                  <a16:creationId xmlns:a16="http://schemas.microsoft.com/office/drawing/2014/main" id="{5DE9FF54-CE87-45BA-AC52-23490E3C9F18}"/>
                </a:ext>
              </a:extLst>
            </p:cNvPr>
            <p:cNvGrpSpPr/>
            <p:nvPr/>
          </p:nvGrpSpPr>
          <p:grpSpPr>
            <a:xfrm>
              <a:off x="4215337" y="3868172"/>
              <a:ext cx="2659549" cy="383539"/>
              <a:chOff x="6339097" y="3296031"/>
              <a:chExt cx="3744416" cy="511504"/>
            </a:xfrm>
            <a:solidFill>
              <a:srgbClr val="253C8E"/>
            </a:solidFill>
          </p:grpSpPr>
          <p:sp>
            <p:nvSpPr>
              <p:cNvPr id="86" name="圆角矩形 25">
                <a:extLst>
                  <a:ext uri="{FF2B5EF4-FFF2-40B4-BE49-F238E27FC236}">
                    <a16:creationId xmlns:a16="http://schemas.microsoft.com/office/drawing/2014/main" id="{55A9E705-81F1-459F-881A-866BB5F325E5}"/>
                  </a:ext>
                </a:extLst>
              </p:cNvPr>
              <p:cNvSpPr/>
              <p:nvPr/>
            </p:nvSpPr>
            <p:spPr>
              <a:xfrm>
                <a:off x="6339097" y="3296031"/>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7" name="矩形 86">
                <a:extLst>
                  <a:ext uri="{FF2B5EF4-FFF2-40B4-BE49-F238E27FC236}">
                    <a16:creationId xmlns:a16="http://schemas.microsoft.com/office/drawing/2014/main" id="{A1ED042C-6680-44FB-9624-5EB3DAAECB7F}"/>
                  </a:ext>
                </a:extLst>
              </p:cNvPr>
              <p:cNvSpPr/>
              <p:nvPr/>
            </p:nvSpPr>
            <p:spPr>
              <a:xfrm>
                <a:off x="6339097" y="3336319"/>
                <a:ext cx="3120556" cy="451521"/>
              </a:xfrm>
              <a:prstGeom prst="rect">
                <a:avLst/>
              </a:prstGeom>
              <a:grpFill/>
            </p:spPr>
            <p:txBody>
              <a:bodyPr wrap="square" lIns="91449" tIns="45724" rIns="91449" bIns="45724">
                <a:spAutoFit/>
              </a:bodyPr>
              <a:lstStyle/>
              <a:p>
                <a:pPr>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泛型与容器类</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82" name="圆角矩形 27">
              <a:extLst>
                <a:ext uri="{FF2B5EF4-FFF2-40B4-BE49-F238E27FC236}">
                  <a16:creationId xmlns:a16="http://schemas.microsoft.com/office/drawing/2014/main" id="{0DF152CC-B887-4443-9654-949024093A84}"/>
                </a:ext>
              </a:extLst>
            </p:cNvPr>
            <p:cNvSpPr/>
            <p:nvPr/>
          </p:nvSpPr>
          <p:spPr>
            <a:xfrm>
              <a:off x="3459306" y="4359258"/>
              <a:ext cx="319541" cy="383539"/>
            </a:xfrm>
            <a:prstGeom prst="roundRect">
              <a:avLst/>
            </a:prstGeom>
            <a:solidFill>
              <a:srgbClr val="253C8E"/>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lgn="ctr">
                <a:defRPr/>
              </a:pPr>
              <a:r>
                <a:rPr lang="zh-CN" altLang="en-US" sz="2699" dirty="0">
                  <a:latin typeface="+mj-lt"/>
                  <a:ea typeface="Arial Unicode MS" panose="020B0604020202020204" pitchFamily="34" charset="-122"/>
                  <a:cs typeface="Arial Unicode MS" panose="020B0604020202020204" pitchFamily="34" charset="-122"/>
                </a:rPr>
                <a:t>九</a:t>
              </a:r>
            </a:p>
          </p:txBody>
        </p:sp>
        <p:grpSp>
          <p:nvGrpSpPr>
            <p:cNvPr id="83" name="组合 82">
              <a:extLst>
                <a:ext uri="{FF2B5EF4-FFF2-40B4-BE49-F238E27FC236}">
                  <a16:creationId xmlns:a16="http://schemas.microsoft.com/office/drawing/2014/main" id="{D5D4AC27-26EA-4FA4-AA01-026B5E7FADD5}"/>
                </a:ext>
              </a:extLst>
            </p:cNvPr>
            <p:cNvGrpSpPr/>
            <p:nvPr/>
          </p:nvGrpSpPr>
          <p:grpSpPr>
            <a:xfrm>
              <a:off x="4215337" y="4359258"/>
              <a:ext cx="2659549" cy="383539"/>
              <a:chOff x="6339097" y="4180903"/>
              <a:chExt cx="3744416" cy="511504"/>
            </a:xfrm>
            <a:solidFill>
              <a:srgbClr val="253C8E"/>
            </a:solidFill>
          </p:grpSpPr>
          <p:sp>
            <p:nvSpPr>
              <p:cNvPr id="84" name="圆角矩形 29">
                <a:extLst>
                  <a:ext uri="{FF2B5EF4-FFF2-40B4-BE49-F238E27FC236}">
                    <a16:creationId xmlns:a16="http://schemas.microsoft.com/office/drawing/2014/main" id="{C99073D9-9641-4255-A0CD-0508B030A772}"/>
                  </a:ext>
                </a:extLst>
              </p:cNvPr>
              <p:cNvSpPr/>
              <p:nvPr/>
            </p:nvSpPr>
            <p:spPr>
              <a:xfrm>
                <a:off x="6339097" y="418090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85" name="矩形 84">
                <a:extLst>
                  <a:ext uri="{FF2B5EF4-FFF2-40B4-BE49-F238E27FC236}">
                    <a16:creationId xmlns:a16="http://schemas.microsoft.com/office/drawing/2014/main" id="{7CB9CB9A-2E04-4C5B-BD5E-5D7C20F501A4}"/>
                  </a:ext>
                </a:extLst>
              </p:cNvPr>
              <p:cNvSpPr/>
              <p:nvPr/>
            </p:nvSpPr>
            <p:spPr>
              <a:xfrm>
                <a:off x="6339097" y="4221882"/>
                <a:ext cx="3720518"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多线程</a:t>
                </a:r>
                <a:endParaRPr lang="zh-CN" altLang="zh-CN" sz="1600" kern="100" dirty="0">
                  <a:solidFill>
                    <a:schemeClr val="bg1"/>
                  </a:solidFill>
                  <a:latin typeface="微软雅黑" pitchFamily="34" charset="-122"/>
                  <a:ea typeface="微软雅黑" pitchFamily="34" charset="-122"/>
                  <a:cs typeface="Times New Roman" panose="02020603050405020304" pitchFamily="18" charset="0"/>
                </a:endParaRPr>
              </a:p>
            </p:txBody>
          </p:sp>
        </p:grpSp>
      </p:grpSp>
      <p:grpSp>
        <p:nvGrpSpPr>
          <p:cNvPr id="41" name="组合 40">
            <a:extLst>
              <a:ext uri="{FF2B5EF4-FFF2-40B4-BE49-F238E27FC236}">
                <a16:creationId xmlns:a16="http://schemas.microsoft.com/office/drawing/2014/main" id="{CECD9E50-2645-442B-A7AC-BC1493CD55A7}"/>
              </a:ext>
            </a:extLst>
          </p:cNvPr>
          <p:cNvGrpSpPr/>
          <p:nvPr/>
        </p:nvGrpSpPr>
        <p:grpSpPr>
          <a:xfrm>
            <a:off x="7092280" y="1086086"/>
            <a:ext cx="1907704" cy="2966897"/>
            <a:chOff x="7092280" y="1117021"/>
            <a:chExt cx="1907704" cy="2966897"/>
          </a:xfrm>
        </p:grpSpPr>
        <p:grpSp>
          <p:nvGrpSpPr>
            <p:cNvPr id="42" name="组合 41">
              <a:extLst>
                <a:ext uri="{FF2B5EF4-FFF2-40B4-BE49-F238E27FC236}">
                  <a16:creationId xmlns:a16="http://schemas.microsoft.com/office/drawing/2014/main" id="{82A946A4-C1DD-4934-AEFA-8C7517C61601}"/>
                </a:ext>
              </a:extLst>
            </p:cNvPr>
            <p:cNvGrpSpPr/>
            <p:nvPr/>
          </p:nvGrpSpPr>
          <p:grpSpPr>
            <a:xfrm>
              <a:off x="7236296" y="1223894"/>
              <a:ext cx="1687949" cy="383539"/>
              <a:chOff x="6339097" y="5057483"/>
              <a:chExt cx="3744416" cy="511504"/>
            </a:xfrm>
            <a:solidFill>
              <a:srgbClr val="253C8E"/>
            </a:solidFill>
          </p:grpSpPr>
          <p:sp>
            <p:nvSpPr>
              <p:cNvPr id="63" name="圆角矩形 33">
                <a:extLst>
                  <a:ext uri="{FF2B5EF4-FFF2-40B4-BE49-F238E27FC236}">
                    <a16:creationId xmlns:a16="http://schemas.microsoft.com/office/drawing/2014/main" id="{418BA687-7F08-46CF-945E-78C441DD6228}"/>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4" name="矩形 63">
                <a:extLst>
                  <a:ext uri="{FF2B5EF4-FFF2-40B4-BE49-F238E27FC236}">
                    <a16:creationId xmlns:a16="http://schemas.microsoft.com/office/drawing/2014/main" id="{A34AFBAB-D767-4F72-982C-59858735A325}"/>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类与对象</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3" name="组合 42">
              <a:extLst>
                <a:ext uri="{FF2B5EF4-FFF2-40B4-BE49-F238E27FC236}">
                  <a16:creationId xmlns:a16="http://schemas.microsoft.com/office/drawing/2014/main" id="{BE8EEF19-5E06-4973-936C-536321D2FA9C}"/>
                </a:ext>
              </a:extLst>
            </p:cNvPr>
            <p:cNvGrpSpPr/>
            <p:nvPr/>
          </p:nvGrpSpPr>
          <p:grpSpPr>
            <a:xfrm>
              <a:off x="7225523" y="1730421"/>
              <a:ext cx="1687949" cy="383539"/>
              <a:chOff x="6339097" y="5057483"/>
              <a:chExt cx="3744416" cy="511504"/>
            </a:xfrm>
            <a:solidFill>
              <a:srgbClr val="253C8E"/>
            </a:solidFill>
          </p:grpSpPr>
          <p:sp>
            <p:nvSpPr>
              <p:cNvPr id="61" name="圆角矩形 33">
                <a:extLst>
                  <a:ext uri="{FF2B5EF4-FFF2-40B4-BE49-F238E27FC236}">
                    <a16:creationId xmlns:a16="http://schemas.microsoft.com/office/drawing/2014/main" id="{9D9523B7-E1E4-4D17-BE2C-9D9B6831F269}"/>
                  </a:ext>
                </a:extLst>
              </p:cNvPr>
              <p:cNvSpPr/>
              <p:nvPr/>
            </p:nvSpPr>
            <p:spPr>
              <a:xfrm>
                <a:off x="6339097" y="5057483"/>
                <a:ext cx="3744416" cy="51150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2" name="矩形 61">
                <a:extLst>
                  <a:ext uri="{FF2B5EF4-FFF2-40B4-BE49-F238E27FC236}">
                    <a16:creationId xmlns:a16="http://schemas.microsoft.com/office/drawing/2014/main" id="{3D96122A-0740-4616-9192-45F8DCF8B31A}"/>
                  </a:ext>
                </a:extLst>
              </p:cNvPr>
              <p:cNvSpPr/>
              <p:nvPr/>
            </p:nvSpPr>
            <p:spPr>
              <a:xfrm>
                <a:off x="6339098" y="5085978"/>
                <a:ext cx="3720517" cy="451521"/>
              </a:xfrm>
              <a:prstGeom prst="rect">
                <a:avLst/>
              </a:prstGeom>
              <a:grp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类的特性</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4" name="组合 43">
              <a:extLst>
                <a:ext uri="{FF2B5EF4-FFF2-40B4-BE49-F238E27FC236}">
                  <a16:creationId xmlns:a16="http://schemas.microsoft.com/office/drawing/2014/main" id="{4CE483C2-A2EA-47EE-93BC-95D7397FAD08}"/>
                </a:ext>
              </a:extLst>
            </p:cNvPr>
            <p:cNvGrpSpPr/>
            <p:nvPr/>
          </p:nvGrpSpPr>
          <p:grpSpPr>
            <a:xfrm>
              <a:off x="7225523" y="2219264"/>
              <a:ext cx="1677176" cy="584784"/>
              <a:chOff x="6339097" y="5057483"/>
              <a:chExt cx="3744416" cy="808388"/>
            </a:xfrm>
            <a:solidFill>
              <a:srgbClr val="253C8E"/>
            </a:solidFill>
          </p:grpSpPr>
          <p:sp>
            <p:nvSpPr>
              <p:cNvPr id="59" name="圆角矩形 33">
                <a:extLst>
                  <a:ext uri="{FF2B5EF4-FFF2-40B4-BE49-F238E27FC236}">
                    <a16:creationId xmlns:a16="http://schemas.microsoft.com/office/drawing/2014/main" id="{B8DEE340-E406-46D9-A3BD-FF1566FC788B}"/>
                  </a:ext>
                </a:extLst>
              </p:cNvPr>
              <p:cNvSpPr/>
              <p:nvPr/>
            </p:nvSpPr>
            <p:spPr>
              <a:xfrm>
                <a:off x="6339097" y="5057483"/>
                <a:ext cx="3744416" cy="808388"/>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60" name="矩形 59">
                <a:extLst>
                  <a:ext uri="{FF2B5EF4-FFF2-40B4-BE49-F238E27FC236}">
                    <a16:creationId xmlns:a16="http://schemas.microsoft.com/office/drawing/2014/main" id="{C529B46E-A051-4C89-B302-1DA1C3585B12}"/>
                  </a:ext>
                </a:extLst>
              </p:cNvPr>
              <p:cNvSpPr/>
              <p:nvPr/>
            </p:nvSpPr>
            <p:spPr>
              <a:xfrm>
                <a:off x="6339097" y="5085978"/>
                <a:ext cx="3720518" cy="779893"/>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继承、抽象类、接口和枚举</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grpSp>
          <p:nvGrpSpPr>
            <p:cNvPr id="45" name="组合 44">
              <a:extLst>
                <a:ext uri="{FF2B5EF4-FFF2-40B4-BE49-F238E27FC236}">
                  <a16:creationId xmlns:a16="http://schemas.microsoft.com/office/drawing/2014/main" id="{0392AE5B-317C-4BD3-AE89-21074104AAEB}"/>
                </a:ext>
              </a:extLst>
            </p:cNvPr>
            <p:cNvGrpSpPr/>
            <p:nvPr/>
          </p:nvGrpSpPr>
          <p:grpSpPr>
            <a:xfrm>
              <a:off x="7224657" y="2905313"/>
              <a:ext cx="1687949" cy="1089389"/>
              <a:chOff x="6339097" y="5057483"/>
              <a:chExt cx="3744416" cy="1261048"/>
            </a:xfrm>
            <a:solidFill>
              <a:srgbClr val="253C8E"/>
            </a:solidFill>
          </p:grpSpPr>
          <p:sp>
            <p:nvSpPr>
              <p:cNvPr id="57" name="圆角矩形 33">
                <a:extLst>
                  <a:ext uri="{FF2B5EF4-FFF2-40B4-BE49-F238E27FC236}">
                    <a16:creationId xmlns:a16="http://schemas.microsoft.com/office/drawing/2014/main" id="{B426D997-0B84-48ED-A153-8D1654B911E3}"/>
                  </a:ext>
                </a:extLst>
              </p:cNvPr>
              <p:cNvSpPr/>
              <p:nvPr/>
            </p:nvSpPr>
            <p:spPr>
              <a:xfrm>
                <a:off x="6339097" y="5057483"/>
                <a:ext cx="3744416" cy="1232554"/>
              </a:xfrm>
              <a:prstGeom prst="roundRect">
                <a:avLst/>
              </a:prstGeom>
              <a:grp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91449" tIns="45724" rIns="91449" bIns="45724" anchor="ctr"/>
              <a:lstStyle/>
              <a:p>
                <a:pPr>
                  <a:defRPr/>
                </a:pPr>
                <a:endParaRPr lang="zh-CN" altLang="en-US" sz="2699">
                  <a:solidFill>
                    <a:schemeClr val="bg1"/>
                  </a:solidFill>
                  <a:latin typeface="+mj-lt"/>
                  <a:ea typeface="Arial Unicode MS" panose="020B0604020202020204" pitchFamily="34" charset="-122"/>
                  <a:cs typeface="Arial Unicode MS" panose="020B0604020202020204" pitchFamily="34" charset="-122"/>
                </a:endParaRPr>
              </a:p>
            </p:txBody>
          </p:sp>
          <p:sp>
            <p:nvSpPr>
              <p:cNvPr id="58" name="矩形 57">
                <a:extLst>
                  <a:ext uri="{FF2B5EF4-FFF2-40B4-BE49-F238E27FC236}">
                    <a16:creationId xmlns:a16="http://schemas.microsoft.com/office/drawing/2014/main" id="{A66F4EE8-723F-424F-B659-E9C7E806FAD1}"/>
                  </a:ext>
                </a:extLst>
              </p:cNvPr>
              <p:cNvSpPr/>
              <p:nvPr/>
            </p:nvSpPr>
            <p:spPr>
              <a:xfrm>
                <a:off x="6339097" y="5085977"/>
                <a:ext cx="3720518" cy="1232554"/>
              </a:xfrm>
              <a:prstGeom prst="rect">
                <a:avLst/>
              </a:prstGeom>
              <a:noFill/>
            </p:spPr>
            <p:txBody>
              <a:bodyPr wrap="square" lIns="91449" tIns="45724" rIns="91449" bIns="45724">
                <a:spAutoFit/>
              </a:bodyPr>
              <a:lstStyle/>
              <a:p>
                <a:pPr>
                  <a:spcAft>
                    <a:spcPct val="0"/>
                  </a:spcAft>
                  <a:defRPr/>
                </a:pP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注解、反射、内部类、匿名内部类与</a:t>
                </a:r>
                <a:r>
                  <a:rPr lang="en-US" altLang="zh-CN" sz="1600" b="1" kern="100" dirty="0">
                    <a:solidFill>
                      <a:schemeClr val="bg1"/>
                    </a:solidFill>
                    <a:latin typeface="微软雅黑" pitchFamily="34" charset="-122"/>
                    <a:ea typeface="微软雅黑" pitchFamily="34" charset="-122"/>
                    <a:cs typeface="Times New Roman" panose="02020603050405020304" pitchFamily="18" charset="0"/>
                  </a:rPr>
                  <a:t>Lambda</a:t>
                </a:r>
                <a:r>
                  <a:rPr lang="zh-CN" altLang="en-US" sz="1600" b="1" kern="100" dirty="0">
                    <a:solidFill>
                      <a:schemeClr val="bg1"/>
                    </a:solidFill>
                    <a:latin typeface="微软雅黑" pitchFamily="34" charset="-122"/>
                    <a:ea typeface="微软雅黑" pitchFamily="34" charset="-122"/>
                    <a:cs typeface="Times New Roman" panose="02020603050405020304" pitchFamily="18" charset="0"/>
                  </a:rPr>
                  <a:t>表达式</a:t>
                </a:r>
                <a:endParaRPr lang="zh-CN" altLang="zh-CN" sz="1600" b="1" kern="100" dirty="0">
                  <a:solidFill>
                    <a:schemeClr val="bg1"/>
                  </a:solidFill>
                  <a:latin typeface="微软雅黑" pitchFamily="34" charset="-122"/>
                  <a:ea typeface="微软雅黑" pitchFamily="34" charset="-122"/>
                  <a:cs typeface="Times New Roman" panose="02020603050405020304" pitchFamily="18" charset="0"/>
                </a:endParaRPr>
              </a:p>
            </p:txBody>
          </p:sp>
        </p:grpSp>
        <p:sp>
          <p:nvSpPr>
            <p:cNvPr id="56" name="矩形 55">
              <a:extLst>
                <a:ext uri="{FF2B5EF4-FFF2-40B4-BE49-F238E27FC236}">
                  <a16:creationId xmlns:a16="http://schemas.microsoft.com/office/drawing/2014/main" id="{0C69844B-5684-4B48-A9F7-B5FF8E64AC71}"/>
                </a:ext>
              </a:extLst>
            </p:cNvPr>
            <p:cNvSpPr/>
            <p:nvPr/>
          </p:nvSpPr>
          <p:spPr>
            <a:xfrm>
              <a:off x="7092280" y="1117021"/>
              <a:ext cx="1907704" cy="2966897"/>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直接箭头连接符 64">
            <a:extLst>
              <a:ext uri="{FF2B5EF4-FFF2-40B4-BE49-F238E27FC236}">
                <a16:creationId xmlns:a16="http://schemas.microsoft.com/office/drawing/2014/main" id="{B7B96ABB-E40C-4F3E-BBBA-22698DD99B25}"/>
              </a:ext>
            </a:extLst>
          </p:cNvPr>
          <p:cNvCxnSpPr>
            <a:endCxn id="56" idx="1"/>
          </p:cNvCxnSpPr>
          <p:nvPr/>
        </p:nvCxnSpPr>
        <p:spPr>
          <a:xfrm flipV="1">
            <a:off x="6298822" y="2569535"/>
            <a:ext cx="793458" cy="25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76551"/>
      </p:ext>
    </p:extLst>
  </p:cSld>
  <p:clrMapOvr>
    <a:masterClrMapping/>
  </p:clrMapOvr>
  <mc:AlternateContent xmlns:mc="http://schemas.openxmlformats.org/markup-compatibility/2006" xmlns:p14="http://schemas.microsoft.com/office/powerpoint/2010/main">
    <mc:Choice Requires="p14">
      <p:transition spd="slow" p14:dur="1200" advClick="0">
        <p14:prism/>
      </p:transition>
    </mc:Choice>
    <mc:Fallback xmlns="" xmlns:p15="http://schemas.microsoft.com/office/powerpoint/2012/main">
      <p:transition spd="slow" advClick="0">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0-#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7" presetClass="entr" presetSubtype="1" fill="hold" grpId="0" nodeType="afterEffect">
                                  <p:stCondLst>
                                    <p:cond delay="0"/>
                                  </p:stCondLst>
                                  <p:iterate type="lt">
                                    <p:tmPct val="40000"/>
                                  </p:iterate>
                                  <p:childTnLst>
                                    <p:set>
                                      <p:cBhvr>
                                        <p:cTn id="11" dur="1" fill="hold">
                                          <p:stCondLst>
                                            <p:cond delay="0"/>
                                          </p:stCondLst>
                                        </p:cTn>
                                        <p:tgtEl>
                                          <p:spTgt spid="37"/>
                                        </p:tgtEl>
                                        <p:attrNameLst>
                                          <p:attrName>style.visibility</p:attrName>
                                        </p:attrNameLst>
                                      </p:cBhvr>
                                      <p:to>
                                        <p:strVal val="visible"/>
                                      </p:to>
                                    </p:set>
                                    <p:anim calcmode="lin" valueType="num">
                                      <p:cBhvr>
                                        <p:cTn id="12" dur="250" fill="hold"/>
                                        <p:tgtEl>
                                          <p:spTgt spid="37"/>
                                        </p:tgtEl>
                                        <p:attrNameLst>
                                          <p:attrName>ppt_x</p:attrName>
                                        </p:attrNameLst>
                                      </p:cBhvr>
                                      <p:tavLst>
                                        <p:tav tm="0">
                                          <p:val>
                                            <p:strVal val="#ppt_x"/>
                                          </p:val>
                                        </p:tav>
                                        <p:tav tm="100000">
                                          <p:val>
                                            <p:strVal val="#ppt_x"/>
                                          </p:val>
                                        </p:tav>
                                      </p:tavLst>
                                    </p:anim>
                                    <p:anim calcmode="lin" valueType="num">
                                      <p:cBhvr>
                                        <p:cTn id="13" dur="250" fill="hold"/>
                                        <p:tgtEl>
                                          <p:spTgt spid="37"/>
                                        </p:tgtEl>
                                        <p:attrNameLst>
                                          <p:attrName>ppt_y</p:attrName>
                                        </p:attrNameLst>
                                      </p:cBhvr>
                                      <p:tavLst>
                                        <p:tav tm="0">
                                          <p:val>
                                            <p:strVal val="#ppt_y-#ppt_h/2"/>
                                          </p:val>
                                        </p:tav>
                                        <p:tav tm="100000">
                                          <p:val>
                                            <p:strVal val="#ppt_y"/>
                                          </p:val>
                                        </p:tav>
                                      </p:tavLst>
                                    </p:anim>
                                    <p:anim calcmode="lin" valueType="num">
                                      <p:cBhvr>
                                        <p:cTn id="14" dur="250" fill="hold"/>
                                        <p:tgtEl>
                                          <p:spTgt spid="37"/>
                                        </p:tgtEl>
                                        <p:attrNameLst>
                                          <p:attrName>ppt_w</p:attrName>
                                        </p:attrNameLst>
                                      </p:cBhvr>
                                      <p:tavLst>
                                        <p:tav tm="0">
                                          <p:val>
                                            <p:strVal val="#ppt_w"/>
                                          </p:val>
                                        </p:tav>
                                        <p:tav tm="100000">
                                          <p:val>
                                            <p:strVal val="#ppt_w"/>
                                          </p:val>
                                        </p:tav>
                                      </p:tavLst>
                                    </p:anim>
                                    <p:anim calcmode="lin" valueType="num">
                                      <p:cBhvr>
                                        <p:cTn id="15" dur="250" fill="hold"/>
                                        <p:tgtEl>
                                          <p:spTgt spid="3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4787682" cy="415370"/>
            <a:chOff x="264586" y="255969"/>
            <a:chExt cx="478768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438357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err="1">
                  <a:solidFill>
                    <a:srgbClr val="253C8E"/>
                  </a:solidFill>
                  <a:latin typeface="微软雅黑 Light" panose="020B0502040204020203" pitchFamily="34" charset="-122"/>
                  <a:ea typeface="微软雅黑 Light" panose="020B0502040204020203" pitchFamily="34" charset="-122"/>
                </a:rPr>
                <a:t>BufferedReader</a:t>
              </a:r>
              <a:r>
                <a:rPr lang="en-US" altLang="zh-CN" sz="2099" dirty="0">
                  <a:solidFill>
                    <a:srgbClr val="253C8E"/>
                  </a:solidFill>
                  <a:latin typeface="微软雅黑 Light" panose="020B0502040204020203" pitchFamily="34" charset="-122"/>
                  <a:ea typeface="微软雅黑 Light" panose="020B0502040204020203" pitchFamily="34" charset="-122"/>
                </a:rPr>
                <a:t>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/BufferedInput.java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/GetNumWithBufferedReader.java</a:t>
            </a:r>
          </a:p>
        </p:txBody>
      </p:sp>
      <p:sp>
        <p:nvSpPr>
          <p:cNvPr id="15" name="文本框 14">
            <a:extLst>
              <a:ext uri="{FF2B5EF4-FFF2-40B4-BE49-F238E27FC236}">
                <a16:creationId xmlns:a16="http://schemas.microsoft.com/office/drawing/2014/main" id="{AEEB3640-E994-4D00-B82C-A038C83AFD9E}"/>
              </a:ext>
            </a:extLst>
          </p:cNvPr>
          <p:cNvSpPr txBox="1"/>
          <p:nvPr/>
        </p:nvSpPr>
        <p:spPr>
          <a:xfrm>
            <a:off x="107504" y="392073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/MultipleInput.java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975127"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048673"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err="1">
                <a:solidFill>
                  <a:schemeClr val="bg1"/>
                </a:solidFill>
              </a:rPr>
              <a:t>BufferedReader</a:t>
            </a:r>
            <a:r>
              <a:rPr lang="en-US" altLang="zh-CN" dirty="0">
                <a:solidFill>
                  <a:schemeClr val="bg1"/>
                </a:solidFill>
              </a:rPr>
              <a:t> </a:t>
            </a:r>
            <a:r>
              <a:rPr lang="zh-CN" altLang="en-US" dirty="0">
                <a:solidFill>
                  <a:schemeClr val="bg1"/>
                </a:solidFill>
              </a:rPr>
              <a:t>从键盘输入数据，并转化为数值型</a:t>
            </a:r>
          </a:p>
        </p:txBody>
      </p:sp>
      <p:sp>
        <p:nvSpPr>
          <p:cNvPr id="19" name="文本框 18">
            <a:extLst>
              <a:ext uri="{FF2B5EF4-FFF2-40B4-BE49-F238E27FC236}">
                <a16:creationId xmlns:a16="http://schemas.microsoft.com/office/drawing/2014/main" id="{BFA7EF96-73F7-4C7D-B434-9FBD0F2DA741}"/>
              </a:ext>
            </a:extLst>
          </p:cNvPr>
          <p:cNvSpPr txBox="1"/>
          <p:nvPr/>
        </p:nvSpPr>
        <p:spPr>
          <a:xfrm>
            <a:off x="107502" y="3570570"/>
            <a:ext cx="4436792"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err="1"/>
              <a:t>BufferedReader</a:t>
            </a:r>
            <a:r>
              <a:rPr lang="zh-CN" altLang="en-US" dirty="0"/>
              <a:t>从键盘输入多个数据</a:t>
            </a:r>
          </a:p>
        </p:txBody>
      </p:sp>
      <p:sp>
        <p:nvSpPr>
          <p:cNvPr id="4" name="文本框 3">
            <a:extLst>
              <a:ext uri="{FF2B5EF4-FFF2-40B4-BE49-F238E27FC236}">
                <a16:creationId xmlns:a16="http://schemas.microsoft.com/office/drawing/2014/main" id="{9CED3137-9156-04AE-EFEA-7A1239EB12E8}"/>
              </a:ext>
            </a:extLst>
          </p:cNvPr>
          <p:cNvSpPr txBox="1"/>
          <p:nvPr/>
        </p:nvSpPr>
        <p:spPr>
          <a:xfrm>
            <a:off x="179512" y="4615510"/>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0910616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3876535" cy="415370"/>
            <a:chOff x="264586" y="255969"/>
            <a:chExt cx="387653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347242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用 </a:t>
              </a:r>
              <a:r>
                <a:rPr lang="en-US" altLang="zh-CN" sz="2099" dirty="0">
                  <a:solidFill>
                    <a:srgbClr val="253C8E"/>
                  </a:solidFill>
                  <a:latin typeface="微软雅黑 Light" panose="020B0502040204020203" pitchFamily="34" charset="-122"/>
                  <a:ea typeface="微软雅黑 Light" panose="020B0502040204020203" pitchFamily="34" charset="-122"/>
                </a:rPr>
                <a:t>Scanner </a:t>
              </a:r>
              <a:r>
                <a:rPr lang="zh-CN" altLang="en-US" sz="2099" dirty="0">
                  <a:solidFill>
                    <a:srgbClr val="253C8E"/>
                  </a:solidFill>
                  <a:latin typeface="微软雅黑 Light" panose="020B0502040204020203" pitchFamily="34" charset="-122"/>
                  <a:ea typeface="微软雅黑 Light" panose="020B0502040204020203" pitchFamily="34" charset="-122"/>
                </a:rPr>
                <a:t>由键盘输入数据</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B1BEBAC-1AC8-4955-832D-276AFA3DD716}"/>
              </a:ext>
            </a:extLst>
          </p:cNvPr>
          <p:cNvSpPr txBox="1"/>
          <p:nvPr/>
        </p:nvSpPr>
        <p:spPr>
          <a:xfrm>
            <a:off x="107504" y="1203598"/>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/MultipleInputScanner.java</a:t>
            </a:r>
          </a:p>
        </p:txBody>
      </p:sp>
      <p:sp>
        <p:nvSpPr>
          <p:cNvPr id="13" name="文本框 12">
            <a:extLst>
              <a:ext uri="{FF2B5EF4-FFF2-40B4-BE49-F238E27FC236}">
                <a16:creationId xmlns:a16="http://schemas.microsoft.com/office/drawing/2014/main" id="{8B1EDC78-375F-471B-9A72-75D200819D99}"/>
              </a:ext>
            </a:extLst>
          </p:cNvPr>
          <p:cNvSpPr txBox="1"/>
          <p:nvPr/>
        </p:nvSpPr>
        <p:spPr>
          <a:xfrm>
            <a:off x="107504" y="2617870"/>
            <a:ext cx="8928992" cy="523220"/>
          </a:xfrm>
          <a:prstGeom prst="rect">
            <a:avLst/>
          </a:prstGeom>
          <a:solidFill>
            <a:schemeClr val="accent1">
              <a:lumMod val="50000"/>
            </a:schemeClr>
          </a:solidFill>
          <a:ln>
            <a:solidFill>
              <a:schemeClr val="accent1">
                <a:lumMod val="50000"/>
              </a:schemeClr>
            </a:solidFill>
          </a:ln>
        </p:spPr>
        <p:txBody>
          <a:bodyPr wrap="square" rtlCol="0">
            <a:spAutoFit/>
          </a:bodyPr>
          <a:lstStyle>
            <a:defPPr>
              <a:defRPr lang="zh-CN"/>
            </a:defPPr>
            <a:lvl1pPr>
              <a:defRPr sz="2800">
                <a:solidFill>
                  <a:schemeClr val="bg1"/>
                </a:solidFill>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/GetStringWithScanner.java</a:t>
            </a:r>
          </a:p>
        </p:txBody>
      </p:sp>
      <p:sp>
        <p:nvSpPr>
          <p:cNvPr id="17" name="文本框 16">
            <a:extLst>
              <a:ext uri="{FF2B5EF4-FFF2-40B4-BE49-F238E27FC236}">
                <a16:creationId xmlns:a16="http://schemas.microsoft.com/office/drawing/2014/main" id="{AD348279-DA51-4CF2-8976-2E49DF2BDB6C}"/>
              </a:ext>
            </a:extLst>
          </p:cNvPr>
          <p:cNvSpPr txBox="1"/>
          <p:nvPr/>
        </p:nvSpPr>
        <p:spPr>
          <a:xfrm>
            <a:off x="107504" y="834266"/>
            <a:ext cx="3605474"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利用</a:t>
            </a:r>
            <a:r>
              <a:rPr lang="en-US" altLang="zh-CN" dirty="0"/>
              <a:t>Scanner</a:t>
            </a:r>
            <a:r>
              <a:rPr lang="zh-CN" altLang="en-US" dirty="0"/>
              <a:t>从键盘输入多个数据</a:t>
            </a:r>
          </a:p>
        </p:txBody>
      </p:sp>
      <p:sp>
        <p:nvSpPr>
          <p:cNvPr id="18" name="文本框 17">
            <a:extLst>
              <a:ext uri="{FF2B5EF4-FFF2-40B4-BE49-F238E27FC236}">
                <a16:creationId xmlns:a16="http://schemas.microsoft.com/office/drawing/2014/main" id="{E310D636-1EF1-4943-BBC2-4186309A1947}"/>
              </a:ext>
            </a:extLst>
          </p:cNvPr>
          <p:cNvSpPr txBox="1"/>
          <p:nvPr/>
        </p:nvSpPr>
        <p:spPr>
          <a:xfrm>
            <a:off x="107503" y="2251779"/>
            <a:ext cx="6696745" cy="369332"/>
          </a:xfrm>
          <a:prstGeom prst="rect">
            <a:avLst/>
          </a:prstGeom>
          <a:solidFill>
            <a:srgbClr val="846700"/>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solidFill>
                  <a:schemeClr val="bg1"/>
                </a:solidFill>
              </a:rPr>
              <a:t>利用 </a:t>
            </a:r>
            <a:r>
              <a:rPr lang="en-US" altLang="zh-CN" dirty="0">
                <a:solidFill>
                  <a:schemeClr val="bg1"/>
                </a:solidFill>
              </a:rPr>
              <a:t>Scanner</a:t>
            </a:r>
            <a:r>
              <a:rPr lang="zh-CN" altLang="en-US" dirty="0">
                <a:solidFill>
                  <a:schemeClr val="bg1"/>
                </a:solidFill>
              </a:rPr>
              <a:t>，使用 </a:t>
            </a:r>
            <a:r>
              <a:rPr lang="en-US" altLang="zh-CN" dirty="0">
                <a:solidFill>
                  <a:schemeClr val="bg1"/>
                </a:solidFill>
              </a:rPr>
              <a:t>next() </a:t>
            </a:r>
            <a:r>
              <a:rPr lang="zh-CN" altLang="en-US" dirty="0">
                <a:solidFill>
                  <a:schemeClr val="bg1"/>
                </a:solidFill>
              </a:rPr>
              <a:t>和 </a:t>
            </a:r>
            <a:r>
              <a:rPr lang="en-US" altLang="zh-CN" dirty="0" err="1">
                <a:solidFill>
                  <a:schemeClr val="bg1"/>
                </a:solidFill>
              </a:rPr>
              <a:t>nextLine</a:t>
            </a:r>
            <a:r>
              <a:rPr lang="en-US" altLang="zh-CN" dirty="0">
                <a:solidFill>
                  <a:schemeClr val="bg1"/>
                </a:solidFill>
              </a:rPr>
              <a:t>() </a:t>
            </a:r>
            <a:r>
              <a:rPr lang="zh-CN" altLang="en-US" dirty="0">
                <a:solidFill>
                  <a:schemeClr val="bg1"/>
                </a:solidFill>
              </a:rPr>
              <a:t>从键盘输入数据数据</a:t>
            </a:r>
          </a:p>
        </p:txBody>
      </p:sp>
      <p:sp>
        <p:nvSpPr>
          <p:cNvPr id="4" name="文本框 3">
            <a:extLst>
              <a:ext uri="{FF2B5EF4-FFF2-40B4-BE49-F238E27FC236}">
                <a16:creationId xmlns:a16="http://schemas.microsoft.com/office/drawing/2014/main" id="{B7E19458-19FB-3CD3-D27C-CF29FA57179E}"/>
              </a:ext>
            </a:extLst>
          </p:cNvPr>
          <p:cNvSpPr txBox="1"/>
          <p:nvPr/>
        </p:nvSpPr>
        <p:spPr>
          <a:xfrm>
            <a:off x="107503" y="3755236"/>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2205933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p:transition spd="slow" advClick="0">
        <p:blinds dir="ver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396689" cy="415370"/>
            <a:chOff x="264586" y="255969"/>
            <a:chExt cx="1396689"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992579"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3" name="Rectangle 6">
            <a:extLst>
              <a:ext uri="{FF2B5EF4-FFF2-40B4-BE49-F238E27FC236}">
                <a16:creationId xmlns:a16="http://schemas.microsoft.com/office/drawing/2014/main" id="{788B1EE4-62DE-44FB-9DD3-5D751E246889}"/>
              </a:ext>
            </a:extLst>
          </p:cNvPr>
          <p:cNvSpPr txBox="1">
            <a:spLocks noChangeArrowheads="1"/>
          </p:cNvSpPr>
          <p:nvPr/>
        </p:nvSpPr>
        <p:spPr>
          <a:xfrm>
            <a:off x="107504" y="725034"/>
            <a:ext cx="8928992" cy="4366996"/>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80000"/>
              </a:lnSpc>
            </a:pPr>
            <a:r>
              <a:rPr lang="zh-CN" altLang="en-US" sz="2800" dirty="0">
                <a:latin typeface="微软雅黑" panose="020B0503020204020204" pitchFamily="34" charset="-122"/>
                <a:ea typeface="微软雅黑" panose="020B0503020204020204" pitchFamily="34" charset="-122"/>
              </a:rPr>
              <a:t>算术运算符：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lvl="1" eaLnBrk="1" hangingPunct="1">
              <a:lnSpc>
                <a:spcPct val="80000"/>
              </a:lnSpc>
            </a:pPr>
            <a:r>
              <a:rPr lang="zh-CN" altLang="en-US" sz="2400" dirty="0">
                <a:latin typeface="微软雅黑" panose="020B0503020204020204" pitchFamily="34" charset="-122"/>
                <a:ea typeface="微软雅黑" panose="020B0503020204020204" pitchFamily="34" charset="-122"/>
              </a:rPr>
              <a:t>自加（</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）和自减（</a:t>
            </a:r>
            <a:r>
              <a:rPr lang="en-US" altLang="zh-CN"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）放在变量前后的区别</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赋值运算符：</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zh-CN" altLang="en-US" sz="2800" b="1" dirty="0">
                <a:solidFill>
                  <a:srgbClr val="FF0000"/>
                </a:solidFill>
                <a:latin typeface="微软雅黑" panose="020B0503020204020204" pitchFamily="34" charset="-122"/>
                <a:ea typeface="微软雅黑" panose="020B0503020204020204" pitchFamily="34" charset="-122"/>
              </a:rPr>
              <a:t>支持多变量连续赋值</a:t>
            </a:r>
            <a:r>
              <a:rPr lang="zh-CN" altLang="en-US" sz="2800" dirty="0">
                <a:latin typeface="微软雅黑" panose="020B0503020204020204" pitchFamily="34" charset="-122"/>
                <a:ea typeface="微软雅黑" panose="020B0503020204020204" pitchFamily="34" charset="-122"/>
              </a:rPr>
              <a:t>）</a:t>
            </a:r>
            <a:endParaRPr lang="en-US" altLang="zh-CN"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位运算符：</a:t>
            </a:r>
            <a:r>
              <a:rPr lang="en-US" altLang="zh-CN" sz="2800" dirty="0">
                <a:latin typeface="微软雅黑" panose="020B0503020204020204" pitchFamily="34" charset="-122"/>
                <a:ea typeface="微软雅黑" panose="020B0503020204020204" pitchFamily="34" charset="-122"/>
              </a:rPr>
              <a:t>&amp;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&lt;&lt;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&gt;&gt;</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&gt;&gt;&gt;</a:t>
            </a:r>
            <a:endParaRPr lang="zh-CN" altLang="en-US" sz="2800" dirty="0">
              <a:latin typeface="微软雅黑" panose="020B0503020204020204" pitchFamily="34" charset="-122"/>
              <a:ea typeface="微软雅黑" panose="020B0503020204020204" pitchFamily="34" charset="-122"/>
            </a:endParaRPr>
          </a:p>
          <a:p>
            <a:pPr eaLnBrk="1" hangingPunct="1">
              <a:lnSpc>
                <a:spcPct val="80000"/>
              </a:lnSpc>
            </a:pPr>
            <a:r>
              <a:rPr lang="zh-CN" altLang="en-US" sz="2800" dirty="0">
                <a:latin typeface="微软雅黑" panose="020B0503020204020204" pitchFamily="34" charset="-122"/>
                <a:ea typeface="微软雅黑" panose="020B0503020204020204" pitchFamily="34" charset="-122"/>
              </a:rPr>
              <a:t>比较运算符：</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&gt;=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&lt;=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逻辑运算符：</a:t>
            </a:r>
            <a:r>
              <a:rPr lang="en-US" altLang="zh-CN" sz="2800" dirty="0">
                <a:latin typeface="微软雅黑" panose="020B0503020204020204" pitchFamily="34" charset="-122"/>
                <a:ea typeface="微软雅黑" panose="020B0503020204020204" pitchFamily="34" charset="-122"/>
              </a:rPr>
              <a:t>&amp;&amp;</a:t>
            </a:r>
            <a:r>
              <a:rPr lang="zh-CN" altLang="en-US" sz="2800" dirty="0">
                <a:latin typeface="微软雅黑" panose="020B0503020204020204" pitchFamily="34" charset="-122"/>
                <a:ea typeface="微软雅黑" panose="020B0503020204020204" pitchFamily="34" charset="-122"/>
              </a:rPr>
              <a:t>、 </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三目运算符 ：条件</a:t>
            </a:r>
            <a:r>
              <a:rPr lang="en-US" altLang="zh-CN" sz="2800" dirty="0">
                <a:latin typeface="微软雅黑" panose="020B0503020204020204" pitchFamily="34" charset="-122"/>
                <a:ea typeface="微软雅黑" panose="020B0503020204020204" pitchFamily="34" charset="-122"/>
              </a:rPr>
              <a:t>? true</a:t>
            </a:r>
            <a:r>
              <a:rPr lang="zh-CN" altLang="en-US" sz="2800" dirty="0">
                <a:latin typeface="微软雅黑" panose="020B0503020204020204" pitchFamily="34" charset="-122"/>
                <a:ea typeface="微软雅黑" panose="020B0503020204020204" pitchFamily="34" charset="-122"/>
              </a:rPr>
              <a:t>的取值 </a:t>
            </a:r>
            <a:r>
              <a:rPr lang="en-US" altLang="zh-CN" sz="2800" dirty="0">
                <a:latin typeface="微软雅黑" panose="020B0503020204020204" pitchFamily="34" charset="-122"/>
                <a:ea typeface="微软雅黑" panose="020B0503020204020204" pitchFamily="34" charset="-122"/>
              </a:rPr>
              <a:t>: false </a:t>
            </a:r>
            <a:r>
              <a:rPr lang="zh-CN" altLang="en-US" sz="2800" dirty="0">
                <a:latin typeface="微软雅黑" panose="020B0503020204020204" pitchFamily="34" charset="-122"/>
                <a:ea typeface="微软雅黑" panose="020B0503020204020204" pitchFamily="34" charset="-122"/>
              </a:rPr>
              <a:t>的取值</a:t>
            </a:r>
          </a:p>
          <a:p>
            <a:pPr eaLnBrk="1" hangingPunct="1">
              <a:lnSpc>
                <a:spcPct val="80000"/>
              </a:lnSpc>
            </a:pPr>
            <a:r>
              <a:rPr lang="zh-CN" altLang="en-US" sz="2800" dirty="0">
                <a:latin typeface="微软雅黑" panose="020B0503020204020204" pitchFamily="34" charset="-122"/>
                <a:ea typeface="微软雅黑" panose="020B0503020204020204" pitchFamily="34" charset="-122"/>
              </a:rPr>
              <a:t>优先级：尽量用小括号</a:t>
            </a:r>
            <a:r>
              <a:rPr lang="en-US" altLang="zh-CN" sz="2800" dirty="0">
                <a:latin typeface="微软雅黑" panose="020B0503020204020204" pitchFamily="34" charset="-122"/>
                <a:ea typeface="微软雅黑" panose="020B0503020204020204" pitchFamily="34" charset="-122"/>
              </a:rPr>
              <a:t>,</a:t>
            </a:r>
            <a:r>
              <a:rPr lang="zh-CN" altLang="en-US" sz="2800" dirty="0">
                <a:latin typeface="微软雅黑" panose="020B0503020204020204" pitchFamily="34" charset="-122"/>
                <a:ea typeface="微软雅黑" panose="020B0503020204020204" pitchFamily="34" charset="-122"/>
              </a:rPr>
              <a:t>这样可读性更好。</a:t>
            </a:r>
          </a:p>
        </p:txBody>
      </p:sp>
    </p:spTree>
    <p:extLst>
      <p:ext uri="{BB962C8B-B14F-4D97-AF65-F5344CB8AC3E}">
        <p14:creationId xmlns:p14="http://schemas.microsoft.com/office/powerpoint/2010/main" val="127406557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运算符实例</a:t>
              </a:r>
              <a:endParaRPr lang="en-US" altLang="zh-CN"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760DBD57-F507-4081-9B0E-2D2C770726D6}"/>
              </a:ext>
            </a:extLst>
          </p:cNvPr>
          <p:cNvSpPr txBox="1"/>
          <p:nvPr/>
        </p:nvSpPr>
        <p:spPr>
          <a:xfrm>
            <a:off x="100878" y="2628097"/>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a:t>/Logic</a:t>
            </a:r>
            <a:r>
              <a:rPr lang="en-US" altLang="zh-CN" dirty="0"/>
              <a:t>.java</a:t>
            </a:r>
          </a:p>
        </p:txBody>
      </p:sp>
      <p:sp>
        <p:nvSpPr>
          <p:cNvPr id="17" name="文本框 16">
            <a:extLst>
              <a:ext uri="{FF2B5EF4-FFF2-40B4-BE49-F238E27FC236}">
                <a16:creationId xmlns:a16="http://schemas.microsoft.com/office/drawing/2014/main" id="{DE2A1DC2-576F-47A3-A041-BC3BB2E98CA7}"/>
              </a:ext>
            </a:extLst>
          </p:cNvPr>
          <p:cNvSpPr txBox="1"/>
          <p:nvPr/>
        </p:nvSpPr>
        <p:spPr>
          <a:xfrm>
            <a:off x="97835" y="2258765"/>
            <a:ext cx="3416320"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zh-CN" altLang="en-US" dirty="0"/>
              <a:t>关系运算符和逻辑运算符的使用</a:t>
            </a:r>
          </a:p>
        </p:txBody>
      </p:sp>
      <p:sp>
        <p:nvSpPr>
          <p:cNvPr id="4" name="文本框 3">
            <a:extLst>
              <a:ext uri="{FF2B5EF4-FFF2-40B4-BE49-F238E27FC236}">
                <a16:creationId xmlns:a16="http://schemas.microsoft.com/office/drawing/2014/main" id="{A9CDBB54-0C6D-EE58-A0DB-2D10628D1825}"/>
              </a:ext>
            </a:extLst>
          </p:cNvPr>
          <p:cNvSpPr txBox="1"/>
          <p:nvPr/>
        </p:nvSpPr>
        <p:spPr>
          <a:xfrm>
            <a:off x="107504" y="3543499"/>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6936193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TextBox 5"/>
          <p:cNvSpPr txBox="1"/>
          <p:nvPr/>
        </p:nvSpPr>
        <p:spPr>
          <a:xfrm>
            <a:off x="2940784" y="2389284"/>
            <a:ext cx="3262432" cy="830997"/>
          </a:xfrm>
          <a:prstGeom prst="rect">
            <a:avLst/>
          </a:prstGeom>
          <a:noFill/>
        </p:spPr>
        <p:txBody>
          <a:bodyPr wrap="none" rtlCol="0">
            <a:spAutoFit/>
          </a:bodyPr>
          <a:lstStyle/>
          <a:p>
            <a:r>
              <a:rPr lang="zh-CN" altLang="en-US" sz="4800" b="1" dirty="0">
                <a:solidFill>
                  <a:srgbClr val="253C8E"/>
                </a:solidFill>
                <a:latin typeface="微软雅黑" pitchFamily="34" charset="-122"/>
                <a:ea typeface="微软雅黑" pitchFamily="34" charset="-122"/>
              </a:rPr>
              <a:t>谢谢聆听！</a:t>
            </a:r>
          </a:p>
        </p:txBody>
      </p:sp>
      <p:sp>
        <p:nvSpPr>
          <p:cNvPr id="31" name="TextBox 7"/>
          <p:cNvSpPr txBox="1"/>
          <p:nvPr/>
        </p:nvSpPr>
        <p:spPr>
          <a:xfrm>
            <a:off x="6279789" y="4625400"/>
            <a:ext cx="2743059" cy="406265"/>
          </a:xfrm>
          <a:prstGeom prst="rect">
            <a:avLst/>
          </a:prstGeom>
          <a:noFill/>
        </p:spPr>
        <p:txBody>
          <a:bodyPr wrap="none" rtlCol="0">
            <a:spAutoFit/>
          </a:bodyPr>
          <a:lstStyle/>
          <a:p>
            <a:r>
              <a:rPr lang="zh-CN" altLang="en-US" dirty="0">
                <a:solidFill>
                  <a:srgbClr val="253C8E"/>
                </a:solidFill>
                <a:latin typeface="微软雅黑" pitchFamily="34" charset="-122"/>
                <a:ea typeface="微软雅黑" pitchFamily="34" charset="-122"/>
              </a:rPr>
              <a:t>创新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思考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共享 </a:t>
            </a:r>
            <a:r>
              <a:rPr lang="en-US" altLang="zh-CN" dirty="0">
                <a:solidFill>
                  <a:srgbClr val="253C8E"/>
                </a:solidFill>
                <a:latin typeface="微软雅黑" pitchFamily="34" charset="-122"/>
                <a:ea typeface="微软雅黑" pitchFamily="34" charset="-122"/>
              </a:rPr>
              <a:t>/ </a:t>
            </a:r>
            <a:r>
              <a:rPr lang="zh-CN" altLang="en-US" dirty="0">
                <a:solidFill>
                  <a:srgbClr val="253C8E"/>
                </a:solidFill>
                <a:latin typeface="微软雅黑" pitchFamily="34" charset="-122"/>
                <a:ea typeface="微软雅黑" pitchFamily="34" charset="-122"/>
              </a:rPr>
              <a:t>实践</a:t>
            </a:r>
          </a:p>
        </p:txBody>
      </p:sp>
      <p:cxnSp>
        <p:nvCxnSpPr>
          <p:cNvPr id="9" name="直接连接符 8"/>
          <p:cNvCxnSpPr/>
          <p:nvPr/>
        </p:nvCxnSpPr>
        <p:spPr>
          <a:xfrm>
            <a:off x="990325" y="3214869"/>
            <a:ext cx="7182075" cy="4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94E60"/>
              </a:solidFill>
            </a:endParaRPr>
          </a:p>
        </p:txBody>
      </p:sp>
      <p:pic>
        <p:nvPicPr>
          <p:cNvPr id="8" name="图片 7">
            <a:extLst>
              <a:ext uri="{FF2B5EF4-FFF2-40B4-BE49-F238E27FC236}">
                <a16:creationId xmlns:a16="http://schemas.microsoft.com/office/drawing/2014/main" id="{8DEC1BB9-18C1-48E2-87E8-A423AA6B92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28230" y="1013498"/>
            <a:ext cx="3087540" cy="962994"/>
          </a:xfrm>
          <a:prstGeom prst="rect">
            <a:avLst/>
          </a:prstGeom>
        </p:spPr>
      </p:pic>
    </p:spTree>
    <p:extLst>
      <p:ext uri="{BB962C8B-B14F-4D97-AF65-F5344CB8AC3E}">
        <p14:creationId xmlns:p14="http://schemas.microsoft.com/office/powerpoint/2010/main" val="4190541571"/>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xmlns:p15="http://schemas.microsoft.com/office/powerpoint/2012/main">
      <p:transition spd="slow" advClick="0"/>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55" presetClass="entr" presetSubtype="0" fill="hold" grpId="0" nodeType="afterEffect">
                                  <p:stCondLst>
                                    <p:cond delay="0"/>
                                  </p:stCondLst>
                                  <p:iterate type="lt">
                                    <p:tmPct val="30000"/>
                                  </p:iterate>
                                  <p:childTnLst>
                                    <p:set>
                                      <p:cBhvr>
                                        <p:cTn id="6" dur="1" fill="hold">
                                          <p:stCondLst>
                                            <p:cond delay="0"/>
                                          </p:stCondLst>
                                        </p:cTn>
                                        <p:tgtEl>
                                          <p:spTgt spid="29"/>
                                        </p:tgtEl>
                                        <p:attrNameLst>
                                          <p:attrName>style.visibility</p:attrName>
                                        </p:attrNameLst>
                                      </p:cBhvr>
                                      <p:to>
                                        <p:strVal val="visible"/>
                                      </p:to>
                                    </p:set>
                                    <p:anim calcmode="lin" valueType="num">
                                      <p:cBhvr>
                                        <p:cTn id="7" dur="500" fill="hold"/>
                                        <p:tgtEl>
                                          <p:spTgt spid="29"/>
                                        </p:tgtEl>
                                        <p:attrNameLst>
                                          <p:attrName>ppt_w</p:attrName>
                                        </p:attrNameLst>
                                      </p:cBhvr>
                                      <p:tavLst>
                                        <p:tav tm="0">
                                          <p:val>
                                            <p:strVal val="#ppt_w*0.70"/>
                                          </p:val>
                                        </p:tav>
                                        <p:tav tm="100000">
                                          <p:val>
                                            <p:strVal val="#ppt_w"/>
                                          </p:val>
                                        </p:tav>
                                      </p:tavLst>
                                    </p:anim>
                                    <p:anim calcmode="lin" valueType="num">
                                      <p:cBhvr>
                                        <p:cTn id="8" dur="500" fill="hold"/>
                                        <p:tgtEl>
                                          <p:spTgt spid="29"/>
                                        </p:tgtEl>
                                        <p:attrNameLst>
                                          <p:attrName>ppt_h</p:attrName>
                                        </p:attrNameLst>
                                      </p:cBhvr>
                                      <p:tavLst>
                                        <p:tav tm="0">
                                          <p:val>
                                            <p:strVal val="#ppt_h"/>
                                          </p:val>
                                        </p:tav>
                                        <p:tav tm="100000">
                                          <p:val>
                                            <p:strVal val="#ppt_h"/>
                                          </p:val>
                                        </p:tav>
                                      </p:tavLst>
                                    </p:anim>
                                    <p:animEffect transition="in" filter="fade">
                                      <p:cBhvr>
                                        <p:cTn id="9" dur="500"/>
                                        <p:tgtEl>
                                          <p:spTgt spid="29"/>
                                        </p:tgtEl>
                                      </p:cBhvr>
                                    </p:animEffect>
                                  </p:childTnLst>
                                </p:cTn>
                              </p:par>
                            </p:childTnLst>
                          </p:cTn>
                        </p:par>
                        <p:par>
                          <p:cTn id="10" fill="hold" nodeType="afterGroup">
                            <p:stCondLst>
                              <p:cond delay="1100"/>
                            </p:stCondLst>
                            <p:childTnLst>
                              <p:par>
                                <p:cTn id="11" presetID="22" presetClass="entr" presetSubtype="8"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wipe(left)">
                                      <p:cBhvr>
                                        <p:cTn id="13" dur="500"/>
                                        <p:tgtEl>
                                          <p:spTgt spid="9"/>
                                        </p:tgtEl>
                                      </p:cBhvr>
                                    </p:animEffect>
                                  </p:childTnLst>
                                </p:cTn>
                              </p:par>
                            </p:childTnLst>
                          </p:cTn>
                        </p:par>
                        <p:par>
                          <p:cTn id="14" fill="hold" nodeType="afterGroup">
                            <p:stCondLst>
                              <p:cond delay="1600"/>
                            </p:stCondLst>
                            <p:childTnLst>
                              <p:par>
                                <p:cTn id="15" presetID="52" presetClass="entr" presetSubtype="0" fill="hold" grpId="0" nodeType="afterEffect">
                                  <p:stCondLst>
                                    <p:cond delay="0"/>
                                  </p:stCondLst>
                                  <p:iterate type="lt">
                                    <p:tmPct val="10000"/>
                                  </p:iterate>
                                  <p:childTnLst>
                                    <p:set>
                                      <p:cBhvr>
                                        <p:cTn id="16" dur="1" fill="hold">
                                          <p:stCondLst>
                                            <p:cond delay="0"/>
                                          </p:stCondLst>
                                        </p:cTn>
                                        <p:tgtEl>
                                          <p:spTgt spid="31"/>
                                        </p:tgtEl>
                                        <p:attrNameLst>
                                          <p:attrName>style.visibility</p:attrName>
                                        </p:attrNameLst>
                                      </p:cBhvr>
                                      <p:to>
                                        <p:strVal val="visible"/>
                                      </p:to>
                                    </p:set>
                                    <p:animScale>
                                      <p:cBhvr>
                                        <p:cTn id="17" dur="1000" decel="50000" fill="hold">
                                          <p:stCondLst>
                                            <p:cond delay="0"/>
                                          </p:stCondLst>
                                        </p:cTn>
                                        <p:tgtEl>
                                          <p:spTgt spid="31"/>
                                        </p:tgtEl>
                                      </p:cBhvr>
                                      <p:from x="250000" y="250000"/>
                                      <p:to x="100000" y="100000"/>
                                    </p:animScale>
                                    <p:animMotion origin="layout" path="M -0.46736 0.92887 C -0.37517 0.88508 -0.02552 0.75279 0.0908 0.66613 C 0.20747 0.57948 0.21649 0.50394 0.23177 0.40825 C 0.24705 0.31256 0.22118 0.15964 0.18264 0.09152 C 0.1441 0.02341 0.03802 0 0 0" pathEditMode="relative" ptsTypes="">
                                      <p:cBhvr>
                                        <p:cTn id="18" dur="1000" decel="50000" fill="hold">
                                          <p:stCondLst>
                                            <p:cond delay="0"/>
                                          </p:stCondLst>
                                        </p:cTn>
                                        <p:tgtEl>
                                          <p:spTgt spid="31"/>
                                        </p:tgtEl>
                                        <p:attrNameLst>
                                          <p:attrName>ppt_x</p:attrName>
                                          <p:attrName>ppt_y</p:attrName>
                                        </p:attrNameLst>
                                      </p:cBhvr>
                                    </p:animMotion>
                                    <p:animEffect transition="in" filter="fade">
                                      <p:cBhvr>
                                        <p:cTn id="19" dur="10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1"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5" name="组合 4"/>
          <p:cNvGrpSpPr/>
          <p:nvPr/>
        </p:nvGrpSpPr>
        <p:grpSpPr>
          <a:xfrm>
            <a:off x="885875" y="1631454"/>
            <a:ext cx="1697175" cy="1179196"/>
            <a:chOff x="776150" y="1476374"/>
            <a:chExt cx="1697175" cy="1179196"/>
          </a:xfrm>
          <a:solidFill>
            <a:srgbClr val="253C8E"/>
          </a:solidFill>
        </p:grpSpPr>
        <p:grpSp>
          <p:nvGrpSpPr>
            <p:cNvPr id="6" name="组合 5"/>
            <p:cNvGrpSpPr/>
            <p:nvPr/>
          </p:nvGrpSpPr>
          <p:grpSpPr>
            <a:xfrm>
              <a:off x="776150" y="1476374"/>
              <a:ext cx="1697175" cy="1179196"/>
              <a:chOff x="1438274" y="1657351"/>
              <a:chExt cx="1095375" cy="747122"/>
            </a:xfrm>
            <a:grpFill/>
          </p:grpSpPr>
          <p:sp>
            <p:nvSpPr>
              <p:cNvPr id="9" name="任意多边形 8"/>
              <p:cNvSpPr/>
              <p:nvPr/>
            </p:nvSpPr>
            <p:spPr>
              <a:xfrm>
                <a:off x="2314574" y="1724025"/>
                <a:ext cx="219075" cy="600075"/>
              </a:xfrm>
              <a:custGeom>
                <a:avLst/>
                <a:gdLst>
                  <a:gd name="connsiteX0" fmla="*/ 57150 w 171450"/>
                  <a:gd name="connsiteY0" fmla="*/ 66675 h 523875"/>
                  <a:gd name="connsiteX1" fmla="*/ 171450 w 171450"/>
                  <a:gd name="connsiteY1" fmla="*/ 0 h 523875"/>
                  <a:gd name="connsiteX2" fmla="*/ 0 w 171450"/>
                  <a:gd name="connsiteY2" fmla="*/ 523875 h 523875"/>
                  <a:gd name="connsiteX3" fmla="*/ 57150 w 171450"/>
                  <a:gd name="connsiteY3" fmla="*/ 66675 h 523875"/>
                </a:gdLst>
                <a:ahLst/>
                <a:cxnLst>
                  <a:cxn ang="0">
                    <a:pos x="connsiteX0" y="connsiteY0"/>
                  </a:cxn>
                  <a:cxn ang="0">
                    <a:pos x="connsiteX1" y="connsiteY1"/>
                  </a:cxn>
                  <a:cxn ang="0">
                    <a:pos x="connsiteX2" y="connsiteY2"/>
                  </a:cxn>
                  <a:cxn ang="0">
                    <a:pos x="connsiteX3" y="connsiteY3"/>
                  </a:cxn>
                </a:cxnLst>
                <a:rect l="l" t="t" r="r" b="b"/>
                <a:pathLst>
                  <a:path w="171450" h="523875">
                    <a:moveTo>
                      <a:pt x="57150" y="66675"/>
                    </a:moveTo>
                    <a:lnTo>
                      <a:pt x="171450" y="0"/>
                    </a:lnTo>
                    <a:lnTo>
                      <a:pt x="0" y="523875"/>
                    </a:lnTo>
                    <a:lnTo>
                      <a:pt x="57150" y="6667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9"/>
              <p:cNvSpPr/>
              <p:nvPr/>
            </p:nvSpPr>
            <p:spPr>
              <a:xfrm>
                <a:off x="1438274" y="1657351"/>
                <a:ext cx="1000125" cy="647700"/>
              </a:xfrm>
              <a:custGeom>
                <a:avLst/>
                <a:gdLst>
                  <a:gd name="connsiteX0" fmla="*/ 0 w 704850"/>
                  <a:gd name="connsiteY0" fmla="*/ 419100 h 542925"/>
                  <a:gd name="connsiteX1" fmla="*/ 501418 w 704850"/>
                  <a:gd name="connsiteY1" fmla="*/ 223861 h 542925"/>
                  <a:gd name="connsiteX2" fmla="*/ 704850 w 704850"/>
                  <a:gd name="connsiteY2" fmla="*/ 0 h 542925"/>
                  <a:gd name="connsiteX3" fmla="*/ 638175 w 704850"/>
                  <a:gd name="connsiteY3" fmla="*/ 542925 h 542925"/>
                  <a:gd name="connsiteX4" fmla="*/ 0 w 704850"/>
                  <a:gd name="connsiteY4" fmla="*/ 4191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4850" h="542925">
                    <a:moveTo>
                      <a:pt x="0" y="419100"/>
                    </a:moveTo>
                    <a:lnTo>
                      <a:pt x="501418" y="223861"/>
                    </a:lnTo>
                    <a:lnTo>
                      <a:pt x="704850" y="0"/>
                    </a:lnTo>
                    <a:lnTo>
                      <a:pt x="638175" y="542925"/>
                    </a:lnTo>
                    <a:lnTo>
                      <a:pt x="0" y="4191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10"/>
              <p:cNvSpPr/>
              <p:nvPr/>
            </p:nvSpPr>
            <p:spPr>
              <a:xfrm>
                <a:off x="1447800" y="2152649"/>
                <a:ext cx="904875" cy="251824"/>
              </a:xfrm>
              <a:custGeom>
                <a:avLst/>
                <a:gdLst>
                  <a:gd name="connsiteX0" fmla="*/ 0 w 638175"/>
                  <a:gd name="connsiteY0" fmla="*/ 0 h 227454"/>
                  <a:gd name="connsiteX1" fmla="*/ 503998 w 638175"/>
                  <a:gd name="connsiteY1" fmla="*/ 227454 h 227454"/>
                  <a:gd name="connsiteX2" fmla="*/ 638175 w 638175"/>
                  <a:gd name="connsiteY2" fmla="*/ 133350 h 227454"/>
                  <a:gd name="connsiteX3" fmla="*/ 0 w 638175"/>
                  <a:gd name="connsiteY3" fmla="*/ 0 h 227454"/>
                </a:gdLst>
                <a:ahLst/>
                <a:cxnLst>
                  <a:cxn ang="0">
                    <a:pos x="connsiteX0" y="connsiteY0"/>
                  </a:cxn>
                  <a:cxn ang="0">
                    <a:pos x="connsiteX1" y="connsiteY1"/>
                  </a:cxn>
                  <a:cxn ang="0">
                    <a:pos x="connsiteX2" y="connsiteY2"/>
                  </a:cxn>
                  <a:cxn ang="0">
                    <a:pos x="connsiteX3" y="connsiteY3"/>
                  </a:cxn>
                </a:cxnLst>
                <a:rect l="l" t="t" r="r" b="b"/>
                <a:pathLst>
                  <a:path w="638175" h="227454">
                    <a:moveTo>
                      <a:pt x="0" y="0"/>
                    </a:moveTo>
                    <a:lnTo>
                      <a:pt x="503998" y="227454"/>
                    </a:lnTo>
                    <a:lnTo>
                      <a:pt x="638175" y="133350"/>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 name="文本框 69"/>
            <p:cNvSpPr txBox="1">
              <a:spLocks noChangeArrowheads="1"/>
            </p:cNvSpPr>
            <p:nvPr/>
          </p:nvSpPr>
          <p:spPr bwMode="auto">
            <a:xfrm>
              <a:off x="1751006" y="1999995"/>
              <a:ext cx="525804" cy="26616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2000" b="1" dirty="0">
                  <a:solidFill>
                    <a:schemeClr val="bg1"/>
                  </a:solidFill>
                  <a:latin typeface="Arial" panose="020B0604020202020204" pitchFamily="34" charset="0"/>
                  <a:ea typeface="微软雅黑" pitchFamily="34" charset="-122"/>
                  <a:cs typeface="Arial" panose="020B0604020202020204" pitchFamily="34" charset="0"/>
                </a:rPr>
                <a:t>02</a:t>
              </a:r>
              <a:endParaRPr lang="zh-CN" altLang="en-US" sz="2000" b="1" dirty="0">
                <a:solidFill>
                  <a:schemeClr val="bg1"/>
                </a:solidFill>
                <a:latin typeface="Arial" panose="020B0604020202020204" pitchFamily="34" charset="0"/>
                <a:ea typeface="微软雅黑" pitchFamily="34" charset="-122"/>
                <a:cs typeface="Arial" panose="020B0604020202020204" pitchFamily="34" charset="0"/>
              </a:endParaRPr>
            </a:p>
          </p:txBody>
        </p:sp>
        <p:sp>
          <p:nvSpPr>
            <p:cNvPr id="7" name="文本框 69"/>
            <p:cNvSpPr txBox="1">
              <a:spLocks noChangeArrowheads="1"/>
            </p:cNvSpPr>
            <p:nvPr/>
          </p:nvSpPr>
          <p:spPr bwMode="auto">
            <a:xfrm>
              <a:off x="1365931" y="2200646"/>
              <a:ext cx="803828" cy="249877"/>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lnSpc>
                  <a:spcPts val="1200"/>
                </a:lnSpc>
              </a:pPr>
              <a:r>
                <a:rPr lang="en-US" altLang="zh-CN" sz="1400" b="1" dirty="0">
                  <a:solidFill>
                    <a:schemeClr val="bg1"/>
                  </a:solidFill>
                  <a:latin typeface="Times New Roman" panose="02020603050405020304" pitchFamily="18" charset="0"/>
                  <a:ea typeface="微软雅黑" pitchFamily="34" charset="-122"/>
                  <a:cs typeface="Times New Roman" panose="02020603050405020304" pitchFamily="18" charset="0"/>
                </a:rPr>
                <a:t>Content</a:t>
              </a:r>
              <a:endParaRPr lang="zh-CN" altLang="en-US" sz="1400" b="1" dirty="0">
                <a:solidFill>
                  <a:schemeClr val="bg1"/>
                </a:solidFill>
                <a:latin typeface="Times New Roman" panose="02020603050405020304" pitchFamily="18" charset="0"/>
                <a:ea typeface="微软雅黑" pitchFamily="34" charset="-122"/>
                <a:cs typeface="Times New Roman" panose="02020603050405020304" pitchFamily="18" charset="0"/>
              </a:endParaRPr>
            </a:p>
          </p:txBody>
        </p:sp>
      </p:grpSp>
      <p:grpSp>
        <p:nvGrpSpPr>
          <p:cNvPr id="2" name="组合 1"/>
          <p:cNvGrpSpPr/>
          <p:nvPr/>
        </p:nvGrpSpPr>
        <p:grpSpPr>
          <a:xfrm>
            <a:off x="2662063" y="2096269"/>
            <a:ext cx="5438329" cy="742866"/>
            <a:chOff x="2662063" y="2096269"/>
            <a:chExt cx="4605511" cy="742866"/>
          </a:xfrm>
        </p:grpSpPr>
        <p:sp>
          <p:nvSpPr>
            <p:cNvPr id="17" name="圆角矩形 16"/>
            <p:cNvSpPr/>
            <p:nvPr/>
          </p:nvSpPr>
          <p:spPr>
            <a:xfrm rot="169524">
              <a:off x="2870715" y="2159777"/>
              <a:ext cx="4291529" cy="679358"/>
            </a:xfrm>
            <a:custGeom>
              <a:avLst/>
              <a:gdLst>
                <a:gd name="connsiteX0" fmla="*/ 521 w 4291529"/>
                <a:gd name="connsiteY0" fmla="*/ 353597 h 679358"/>
                <a:gd name="connsiteX1" fmla="*/ 390702 w 4291529"/>
                <a:gd name="connsiteY1" fmla="*/ 77107 h 679358"/>
                <a:gd name="connsiteX2" fmla="*/ 4264591 w 4291529"/>
                <a:gd name="connsiteY2" fmla="*/ 0 h 679358"/>
                <a:gd name="connsiteX3" fmla="*/ 4291490 w 4291529"/>
                <a:gd name="connsiteY3" fmla="*/ 616816 h 679358"/>
                <a:gd name="connsiteX4" fmla="*/ 326282 w 4291529"/>
                <a:gd name="connsiteY4" fmla="*/ 679358 h 679358"/>
                <a:gd name="connsiteX5" fmla="*/ 521 w 4291529"/>
                <a:gd name="connsiteY5" fmla="*/ 353597 h 679358"/>
                <a:gd name="connsiteX6" fmla="*/ 0 w 4605511"/>
                <a:gd name="connsiteY6" fmla="*/ 325761 h 651522"/>
                <a:gd name="connsiteX7" fmla="*/ 0 w 4605511"/>
                <a:gd name="connsiteY7" fmla="*/ 325761 h 65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91529" h="679358">
                  <a:moveTo>
                    <a:pt x="521" y="353597"/>
                  </a:moveTo>
                  <a:cubicBezTo>
                    <a:pt x="11258" y="253222"/>
                    <a:pt x="210789" y="77107"/>
                    <a:pt x="390702" y="77107"/>
                  </a:cubicBezTo>
                  <a:lnTo>
                    <a:pt x="4264591" y="0"/>
                  </a:lnTo>
                  <a:cubicBezTo>
                    <a:pt x="4247314" y="127637"/>
                    <a:pt x="4293063" y="485830"/>
                    <a:pt x="4291490" y="616816"/>
                  </a:cubicBezTo>
                  <a:lnTo>
                    <a:pt x="326282" y="679358"/>
                  </a:lnTo>
                  <a:cubicBezTo>
                    <a:pt x="146369" y="679358"/>
                    <a:pt x="-10216" y="453972"/>
                    <a:pt x="521" y="353597"/>
                  </a:cubicBezTo>
                  <a:close/>
                </a:path>
              </a:pathLst>
            </a:custGeom>
            <a:gradFill flip="none" rotWithShape="1">
              <a:gsLst>
                <a:gs pos="0">
                  <a:schemeClr val="bg1">
                    <a:lumMod val="50000"/>
                  </a:schemeClr>
                </a:gs>
                <a:gs pos="100000">
                  <a:schemeClr val="bg1">
                    <a:alpha val="0"/>
                  </a:schemeClr>
                </a:gs>
              </a:gsLst>
              <a:lin ang="0" scaled="1"/>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3" name="圆角矩形 12"/>
            <p:cNvSpPr/>
            <p:nvPr/>
          </p:nvSpPr>
          <p:spPr>
            <a:xfrm>
              <a:off x="2662063" y="2096269"/>
              <a:ext cx="4605511" cy="651522"/>
            </a:xfrm>
            <a:prstGeom prst="roundRect">
              <a:avLst>
                <a:gd name="adj" fmla="val 50000"/>
              </a:avLst>
            </a:prstGeom>
            <a:solidFill>
              <a:srgbClr val="F7F7F7"/>
            </a:solidFill>
            <a:ln>
              <a:noFill/>
            </a:ln>
            <a:effectLst>
              <a:innerShdw dist="12700" dir="19800000">
                <a:schemeClr val="bg1">
                  <a:lumMod val="85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ct val="0"/>
                </a:spcBef>
                <a:spcAft>
                  <a:spcPct val="0"/>
                </a:spcAft>
              </a:pPr>
              <a:endParaRPr lang="zh-CN" altLang="en-US"/>
            </a:p>
          </p:txBody>
        </p:sp>
        <p:sp>
          <p:nvSpPr>
            <p:cNvPr id="15" name="文本框 14"/>
            <p:cNvSpPr txBox="1">
              <a:spLocks noChangeArrowheads="1"/>
            </p:cNvSpPr>
            <p:nvPr/>
          </p:nvSpPr>
          <p:spPr bwMode="auto">
            <a:xfrm>
              <a:off x="2796128" y="2213137"/>
              <a:ext cx="15084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r>
                <a:rPr lang="en-US" altLang="zh-CN"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rPr>
                <a:t>Java</a:t>
              </a:r>
              <a:r>
                <a:rPr lang="zh-CN" altLang="en-US" sz="2000" b="1">
                  <a:solidFill>
                    <a:srgbClr val="253C8E"/>
                  </a:solidFill>
                  <a:latin typeface="Arial" panose="020B0604020202020204" pitchFamily="34" charset="0"/>
                  <a:ea typeface="Arial Unicode MS" panose="020B0604020202020204" pitchFamily="34" charset="-122"/>
                  <a:cs typeface="Arial" panose="020B0604020202020204" pitchFamily="34" charset="0"/>
                </a:rPr>
                <a:t>语言基础</a:t>
              </a:r>
              <a:endParaRPr lang="zh-CN" altLang="en-US" sz="2000" b="1" dirty="0">
                <a:solidFill>
                  <a:srgbClr val="253C8E"/>
                </a:solidFill>
                <a:latin typeface="Arial" panose="020B0604020202020204" pitchFamily="34" charset="0"/>
                <a:ea typeface="Arial Unicode MS" panose="020B0604020202020204" pitchFamily="34" charset="-122"/>
                <a:cs typeface="Arial" panose="020B0604020202020204" pitchFamily="34" charset="0"/>
              </a:endParaRPr>
            </a:p>
          </p:txBody>
        </p:sp>
      </p:grpSp>
    </p:spTree>
    <p:extLst>
      <p:ext uri="{BB962C8B-B14F-4D97-AF65-F5344CB8AC3E}">
        <p14:creationId xmlns:p14="http://schemas.microsoft.com/office/powerpoint/2010/main" val="276570150"/>
      </p:ext>
    </p:extLst>
  </p:cSld>
  <p:clrMapOvr>
    <a:masterClrMapping/>
  </p:clrMapOvr>
  <p:transition spd="slow" advClick="0">
    <p:push di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25"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decel="50000" fill="hold">
                                          <p:stCondLst>
                                            <p:cond delay="0"/>
                                          </p:stCondLst>
                                        </p:cTn>
                                        <p:tgtEl>
                                          <p:spTgt spid="5"/>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5"/>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5"/>
                                        </p:tgtEl>
                                        <p:attrNameLst>
                                          <p:attrName>ppt_w</p:attrName>
                                        </p:attrNameLst>
                                      </p:cBhvr>
                                      <p:tavLst>
                                        <p:tav tm="0">
                                          <p:val>
                                            <p:strVal val="#ppt_w*.05"/>
                                          </p:val>
                                        </p:tav>
                                        <p:tav tm="100000">
                                          <p:val>
                                            <p:strVal val="#ppt_w"/>
                                          </p:val>
                                        </p:tav>
                                      </p:tavLst>
                                    </p:anim>
                                    <p:anim calcmode="lin" valueType="num">
                                      <p:cBhvr>
                                        <p:cTn id="10" dur="1000" fill="hold"/>
                                        <p:tgtEl>
                                          <p:spTgt spid="5"/>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5"/>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5"/>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5"/>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5"/>
                                        </p:tgtEl>
                                      </p:cBhvr>
                                    </p:animEffect>
                                  </p:childTnLst>
                                </p:cTn>
                              </p:par>
                              <p:par>
                                <p:cTn id="15" presetID="17" presetClass="entr" presetSubtype="10" fill="hold" nodeType="withEffect">
                                  <p:stCondLst>
                                    <p:cond delay="800"/>
                                  </p:stCondLst>
                                  <p:childTnLst>
                                    <p:set>
                                      <p:cBhvr>
                                        <p:cTn id="16" dur="1" fill="hold">
                                          <p:stCondLst>
                                            <p:cond delay="0"/>
                                          </p:stCondLst>
                                        </p:cTn>
                                        <p:tgtEl>
                                          <p:spTgt spid="2"/>
                                        </p:tgtEl>
                                        <p:attrNameLst>
                                          <p:attrName>style.visibility</p:attrName>
                                        </p:attrNameLst>
                                      </p:cBhvr>
                                      <p:to>
                                        <p:strVal val="visible"/>
                                      </p:to>
                                    </p:set>
                                    <p:anim calcmode="lin" valueType="num">
                                      <p:cBhvr>
                                        <p:cTn id="17" dur="750" fill="hold"/>
                                        <p:tgtEl>
                                          <p:spTgt spid="2"/>
                                        </p:tgtEl>
                                        <p:attrNameLst>
                                          <p:attrName>ppt_w</p:attrName>
                                        </p:attrNameLst>
                                      </p:cBhvr>
                                      <p:tavLst>
                                        <p:tav tm="0">
                                          <p:val>
                                            <p:fltVal val="0"/>
                                          </p:val>
                                        </p:tav>
                                        <p:tav tm="100000">
                                          <p:val>
                                            <p:strVal val="#ppt_w"/>
                                          </p:val>
                                        </p:tav>
                                      </p:tavLst>
                                    </p:anim>
                                    <p:anim calcmode="lin" valueType="num">
                                      <p:cBhvr>
                                        <p:cTn id="18" dur="750" fill="hold"/>
                                        <p:tgtEl>
                                          <p:spTgt spid="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127385" cy="415370"/>
            <a:chOff x="264586" y="255969"/>
            <a:chExt cx="1127385"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723275"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注释</a:t>
              </a:r>
            </a:p>
          </p:txBody>
        </p:sp>
      </p:grpSp>
      <p:sp>
        <p:nvSpPr>
          <p:cNvPr id="13" name="Rectangle 4">
            <a:extLst>
              <a:ext uri="{FF2B5EF4-FFF2-40B4-BE49-F238E27FC236}">
                <a16:creationId xmlns:a16="http://schemas.microsoft.com/office/drawing/2014/main" id="{D7797A18-394D-4C5D-8FA4-F8500825AB26}"/>
              </a:ext>
            </a:extLst>
          </p:cNvPr>
          <p:cNvSpPr txBox="1">
            <a:spLocks noChangeArrowheads="1"/>
          </p:cNvSpPr>
          <p:nvPr/>
        </p:nvSpPr>
        <p:spPr>
          <a:xfrm>
            <a:off x="83528" y="803830"/>
            <a:ext cx="8952968" cy="1839928"/>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zh-CN" altLang="en-US" sz="2800" dirty="0">
                <a:latin typeface="微软雅黑" panose="020B0503020204020204" pitchFamily="34" charset="-122"/>
                <a:ea typeface="微软雅黑" panose="020B0503020204020204" pitchFamily="34" charset="-122"/>
              </a:rPr>
              <a:t>单行注释：用</a:t>
            </a:r>
            <a:r>
              <a:rPr lang="zh-CN" altLang="en-US" sz="2800" dirty="0">
                <a:solidFill>
                  <a:srgbClr val="FF0000"/>
                </a:solidFill>
                <a:latin typeface="微软雅黑" panose="020B0503020204020204" pitchFamily="34" charset="-122"/>
                <a:ea typeface="微软雅黑" panose="020B0503020204020204" pitchFamily="34" charset="-122"/>
              </a:rPr>
              <a:t>双斜线 </a:t>
            </a:r>
            <a:r>
              <a:rPr lang="en-US" altLang="zh-CN" sz="2800" dirty="0">
                <a:solidFill>
                  <a:srgbClr val="FF0000"/>
                </a:solidFill>
                <a:latin typeface="微软雅黑" panose="020B0503020204020204" pitchFamily="34" charset="-122"/>
                <a:ea typeface="微软雅黑" panose="020B0503020204020204" pitchFamily="34" charset="-122"/>
              </a:rPr>
              <a:t>//</a:t>
            </a:r>
            <a:r>
              <a:rPr lang="zh-CN" altLang="en-US"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多行注释：用 </a:t>
            </a:r>
            <a:r>
              <a:rPr lang="en-US" altLang="zh-CN" sz="2800" dirty="0">
                <a:solidFill>
                  <a:srgbClr val="FF0000"/>
                </a:solidFill>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r>
              <a:rPr lang="zh-CN" altLang="en-US" sz="2800" dirty="0">
                <a:latin typeface="微软雅黑" panose="020B0503020204020204" pitchFamily="34" charset="-122"/>
                <a:ea typeface="微软雅黑" panose="020B0503020204020204" pitchFamily="34" charset="-122"/>
              </a:rPr>
              <a:t> 文档注释：用 </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latin typeface="微软雅黑" panose="020B0503020204020204" pitchFamily="34" charset="-122"/>
                <a:ea typeface="微软雅黑" panose="020B0503020204020204" pitchFamily="34" charset="-122"/>
              </a:rPr>
              <a:t>表示</a:t>
            </a:r>
          </a:p>
          <a:p>
            <a:pPr eaLnBrk="1" hangingPunct="1"/>
            <a:endParaRPr lang="en-US" altLang="zh-CN" dirty="0"/>
          </a:p>
        </p:txBody>
      </p:sp>
    </p:spTree>
    <p:extLst>
      <p:ext uri="{BB962C8B-B14F-4D97-AF65-F5344CB8AC3E}">
        <p14:creationId xmlns:p14="http://schemas.microsoft.com/office/powerpoint/2010/main" val="201938154"/>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15" name="Rectangle 4">
            <a:extLst>
              <a:ext uri="{FF2B5EF4-FFF2-40B4-BE49-F238E27FC236}">
                <a16:creationId xmlns:a16="http://schemas.microsoft.com/office/drawing/2014/main" id="{A592FB1B-E1CF-461B-83E8-0F8BE97F30B0}"/>
              </a:ext>
            </a:extLst>
          </p:cNvPr>
          <p:cNvSpPr txBox="1">
            <a:spLocks noChangeArrowheads="1"/>
          </p:cNvSpPr>
          <p:nvPr/>
        </p:nvSpPr>
        <p:spPr>
          <a:xfrm>
            <a:off x="107504" y="803830"/>
            <a:ext cx="8928992" cy="4083701"/>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zh-CN" altLang="en-US" sz="2800" dirty="0">
                <a:latin typeface="微软雅黑" panose="020B0503020204020204" pitchFamily="34" charset="-122"/>
                <a:ea typeface="微软雅黑" panose="020B0503020204020204" pitchFamily="34" charset="-122"/>
              </a:rPr>
              <a:t>文档注释通过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命令</a:t>
            </a:r>
            <a:r>
              <a:rPr lang="zh-CN" altLang="en-US" sz="2800" dirty="0">
                <a:latin typeface="微软雅黑" panose="020B0503020204020204" pitchFamily="34" charset="-122"/>
                <a:ea typeface="微软雅黑" panose="020B0503020204020204" pitchFamily="34" charset="-122"/>
              </a:rPr>
              <a:t>来生成 </a:t>
            </a:r>
            <a:r>
              <a:rPr lang="en-US" altLang="zh-CN" sz="2800" dirty="0">
                <a:latin typeface="微软雅黑" panose="020B0503020204020204" pitchFamily="34" charset="-122"/>
                <a:ea typeface="微软雅黑" panose="020B0503020204020204" pitchFamily="34" charset="-122"/>
              </a:rPr>
              <a:t>API </a:t>
            </a:r>
            <a:r>
              <a:rPr lang="zh-CN" altLang="en-US" sz="2800" dirty="0">
                <a:latin typeface="微软雅黑" panose="020B0503020204020204" pitchFamily="34" charset="-122"/>
                <a:ea typeface="微软雅黑" panose="020B0503020204020204" pitchFamily="34" charset="-122"/>
              </a:rPr>
              <a:t>文档</a:t>
            </a:r>
          </a:p>
          <a:p>
            <a:pPr eaLnBrk="1" hangingPunct="1"/>
            <a:r>
              <a:rPr lang="zh-CN" altLang="en-US" sz="2800" dirty="0">
                <a:latin typeface="微软雅黑" panose="020B0503020204020204" pitchFamily="34" charset="-122"/>
                <a:ea typeface="微软雅黑" panose="020B0503020204020204" pitchFamily="34" charset="-122"/>
              </a:rPr>
              <a:t>格式</a:t>
            </a:r>
            <a:r>
              <a:rPr lang="en-US" altLang="zh-CN" sz="2800" b="1" dirty="0">
                <a:latin typeface="微软雅黑" panose="020B0503020204020204" pitchFamily="34" charset="-122"/>
                <a:ea typeface="微软雅黑" panose="020B0503020204020204" pitchFamily="34" charset="-122"/>
              </a:rPr>
              <a:t>:</a:t>
            </a:r>
            <a:r>
              <a:rPr lang="en-US" altLang="zh-CN" sz="2800" dirty="0">
                <a:latin typeface="微软雅黑" panose="020B0503020204020204" pitchFamily="34" charset="-122"/>
                <a:ea typeface="微软雅黑" panose="020B0503020204020204" pitchFamily="34" charset="-122"/>
              </a:rPr>
              <a:t>    </a:t>
            </a:r>
            <a:r>
              <a:rPr lang="en-US" altLang="zh-CN" sz="2800" dirty="0" err="1">
                <a:solidFill>
                  <a:srgbClr val="FF0000"/>
                </a:solidFill>
                <a:latin typeface="微软雅黑" panose="020B0503020204020204" pitchFamily="34" charset="-122"/>
                <a:ea typeface="微软雅黑" panose="020B0503020204020204" pitchFamily="34" charset="-122"/>
              </a:rPr>
              <a:t>javadoc</a:t>
            </a:r>
            <a:r>
              <a:rPr lang="en-US" altLang="zh-CN" sz="2800" dirty="0">
                <a:solidFill>
                  <a:srgbClr val="FF0000"/>
                </a:solidFill>
                <a:latin typeface="微软雅黑" panose="020B0503020204020204" pitchFamily="34" charset="-122"/>
                <a:ea typeface="微软雅黑" panose="020B0503020204020204" pitchFamily="34" charset="-122"/>
              </a:rPr>
              <a:t> –d [</a:t>
            </a:r>
            <a:r>
              <a:rPr lang="zh-CN" altLang="en-US" sz="2800" dirty="0">
                <a:solidFill>
                  <a:srgbClr val="FF0000"/>
                </a:solidFill>
                <a:latin typeface="微软雅黑" panose="020B0503020204020204" pitchFamily="34" charset="-122"/>
                <a:ea typeface="微软雅黑" panose="020B0503020204020204" pitchFamily="34" charset="-122"/>
              </a:rPr>
              <a:t>目录</a:t>
            </a:r>
            <a:r>
              <a:rPr lang="en-US" altLang="zh-CN" sz="2800" dirty="0">
                <a:solidFill>
                  <a:srgbClr val="FF0000"/>
                </a:solidFill>
                <a:latin typeface="微软雅黑" panose="020B0503020204020204" pitchFamily="34" charset="-122"/>
                <a:ea typeface="微软雅黑" panose="020B0503020204020204" pitchFamily="34" charset="-122"/>
              </a:rPr>
              <a:t>] </a:t>
            </a:r>
            <a:r>
              <a:rPr lang="zh-CN" altLang="en-US" sz="2800" dirty="0">
                <a:solidFill>
                  <a:srgbClr val="FF0000"/>
                </a:solidFill>
                <a:latin typeface="微软雅黑" panose="020B0503020204020204" pitchFamily="34" charset="-122"/>
                <a:ea typeface="微软雅黑" panose="020B0503020204020204" pitchFamily="34" charset="-122"/>
              </a:rPr>
              <a:t>源文件名 </a:t>
            </a:r>
          </a:p>
          <a:p>
            <a:pPr lvl="1" eaLnBrk="1" hangingPunct="1"/>
            <a:r>
              <a:rPr lang="zh-CN" altLang="en-US" dirty="0">
                <a:latin typeface="微软雅黑" panose="020B0503020204020204" pitchFamily="34" charset="-122"/>
                <a:ea typeface="微软雅黑" panose="020B0503020204020204" pitchFamily="34" charset="-122"/>
              </a:rPr>
              <a:t>其中 </a:t>
            </a:r>
            <a:r>
              <a:rPr lang="en-US" altLang="zh-CN" dirty="0">
                <a:latin typeface="微软雅黑" panose="020B0503020204020204" pitchFamily="34" charset="-122"/>
                <a:ea typeface="微软雅黑" panose="020B0503020204020204" pitchFamily="34" charset="-122"/>
              </a:rPr>
              <a:t>-d path </a:t>
            </a:r>
            <a:r>
              <a:rPr lang="zh-CN" altLang="en-US" dirty="0">
                <a:latin typeface="微软雅黑" panose="020B0503020204020204" pitchFamily="34" charset="-122"/>
                <a:ea typeface="微软雅黑" panose="020B0503020204020204" pitchFamily="34" charset="-122"/>
              </a:rPr>
              <a:t>指定存放 </a:t>
            </a:r>
            <a:r>
              <a:rPr lang="en-US" altLang="zh-CN" dirty="0">
                <a:latin typeface="微软雅黑" panose="020B0503020204020204" pitchFamily="34" charset="-122"/>
                <a:ea typeface="微软雅黑" panose="020B0503020204020204" pitchFamily="34" charset="-122"/>
              </a:rPr>
              <a:t>API </a:t>
            </a:r>
            <a:r>
              <a:rPr lang="zh-CN" altLang="en-US" dirty="0">
                <a:latin typeface="微软雅黑" panose="020B0503020204020204" pitchFamily="34" charset="-122"/>
                <a:ea typeface="微软雅黑" panose="020B0503020204020204" pitchFamily="34" charset="-122"/>
              </a:rPr>
              <a:t>文档的路径</a:t>
            </a:r>
          </a:p>
        </p:txBody>
      </p:sp>
    </p:spTree>
    <p:extLst>
      <p:ext uri="{BB962C8B-B14F-4D97-AF65-F5344CB8AC3E}">
        <p14:creationId xmlns:p14="http://schemas.microsoft.com/office/powerpoint/2010/main" val="287665526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951602" cy="415370"/>
            <a:chOff x="264586" y="255969"/>
            <a:chExt cx="2951602"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547492"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文档注释与 </a:t>
              </a:r>
              <a:r>
                <a:rPr lang="en-US" altLang="zh-CN" sz="2099" dirty="0" err="1">
                  <a:solidFill>
                    <a:srgbClr val="253C8E"/>
                  </a:solidFill>
                  <a:latin typeface="微软雅黑 Light" panose="020B0502040204020203" pitchFamily="34" charset="-122"/>
                  <a:ea typeface="微软雅黑 Light" panose="020B0502040204020203" pitchFamily="34" charset="-122"/>
                </a:rPr>
                <a:t>javadoc</a:t>
              </a:r>
              <a:endParaRPr lang="zh-CN" altLang="en-US" sz="2099" dirty="0">
                <a:solidFill>
                  <a:srgbClr val="253C8E"/>
                </a:solidFill>
                <a:latin typeface="微软雅黑 Light" panose="020B0502040204020203" pitchFamily="34" charset="-122"/>
                <a:ea typeface="微软雅黑 Light" panose="020B0502040204020203" pitchFamily="34" charset="-122"/>
              </a:endParaRPr>
            </a:p>
          </p:txBody>
        </p:sp>
      </p:grpSp>
      <p:sp>
        <p:nvSpPr>
          <p:cNvPr id="3" name="文本框 2">
            <a:extLst>
              <a:ext uri="{FF2B5EF4-FFF2-40B4-BE49-F238E27FC236}">
                <a16:creationId xmlns:a16="http://schemas.microsoft.com/office/drawing/2014/main" id="{424618DB-F642-4BF3-9463-4BE3C54FB56C}"/>
              </a:ext>
            </a:extLst>
          </p:cNvPr>
          <p:cNvSpPr txBox="1"/>
          <p:nvPr/>
        </p:nvSpPr>
        <p:spPr>
          <a:xfrm>
            <a:off x="107504" y="2048530"/>
            <a:ext cx="8928992" cy="523220"/>
          </a:xfrm>
          <a:prstGeom prst="rect">
            <a:avLst/>
          </a:prstGeom>
          <a:solidFill>
            <a:schemeClr val="accent1">
              <a:lumMod val="40000"/>
              <a:lumOff val="60000"/>
            </a:schemeClr>
          </a:solidFill>
          <a:ln>
            <a:solidFill>
              <a:schemeClr val="accent1">
                <a:lumMod val="40000"/>
                <a:lumOff val="60000"/>
              </a:schemeClr>
            </a:solidFill>
          </a:ln>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en-US" altLang="zh-CN" dirty="0"/>
              <a:t>demo/basic/</a:t>
            </a:r>
            <a:r>
              <a:rPr lang="en-US" altLang="zh-CN" dirty="0" err="1"/>
              <a:t>src</a:t>
            </a:r>
            <a:r>
              <a:rPr lang="en-US" altLang="zh-CN" dirty="0"/>
              <a:t>/JavaDoc.java</a:t>
            </a:r>
          </a:p>
        </p:txBody>
      </p:sp>
      <p:sp>
        <p:nvSpPr>
          <p:cNvPr id="4" name="文本框 3">
            <a:extLst>
              <a:ext uri="{FF2B5EF4-FFF2-40B4-BE49-F238E27FC236}">
                <a16:creationId xmlns:a16="http://schemas.microsoft.com/office/drawing/2014/main" id="{BBE73B0F-E519-460E-BAE4-1AE6F8755234}"/>
              </a:ext>
            </a:extLst>
          </p:cNvPr>
          <p:cNvSpPr txBox="1"/>
          <p:nvPr/>
        </p:nvSpPr>
        <p:spPr>
          <a:xfrm>
            <a:off x="107504" y="1693674"/>
            <a:ext cx="2262158" cy="369332"/>
          </a:xfrm>
          <a:prstGeom prst="rect">
            <a:avLst/>
          </a:prstGeom>
          <a:solidFill>
            <a:srgbClr val="FFEA9C"/>
          </a:solidFill>
        </p:spPr>
        <p:txBody>
          <a:bodyPr wrap="square" rtlCol="0">
            <a:spAutoFit/>
          </a:bodyPr>
          <a:lstStyle>
            <a:defPPr>
              <a:defRPr lang="zh-CN"/>
            </a:defPPr>
            <a:lvl1pPr>
              <a:defRPr>
                <a:solidFill>
                  <a:srgbClr val="FF0000"/>
                </a:solidFill>
                <a:latin typeface="微软雅黑" panose="020B0503020204020204" pitchFamily="34" charset="-122"/>
                <a:ea typeface="微软雅黑" panose="020B0503020204020204" pitchFamily="34" charset="-122"/>
              </a:defRPr>
            </a:lvl1pPr>
          </a:lstStyle>
          <a:p>
            <a:r>
              <a:rPr lang="en-US" altLang="zh-CN" dirty="0" err="1"/>
              <a:t>javadoc</a:t>
            </a:r>
            <a:r>
              <a:rPr lang="zh-CN" altLang="en-US" dirty="0"/>
              <a:t>示例</a:t>
            </a:r>
          </a:p>
        </p:txBody>
      </p:sp>
      <p:sp>
        <p:nvSpPr>
          <p:cNvPr id="5" name="文本框 4">
            <a:extLst>
              <a:ext uri="{FF2B5EF4-FFF2-40B4-BE49-F238E27FC236}">
                <a16:creationId xmlns:a16="http://schemas.microsoft.com/office/drawing/2014/main" id="{C9EFB0E0-DC99-E41A-5150-CEFD867FBEC0}"/>
              </a:ext>
            </a:extLst>
          </p:cNvPr>
          <p:cNvSpPr txBox="1"/>
          <p:nvPr/>
        </p:nvSpPr>
        <p:spPr>
          <a:xfrm>
            <a:off x="107504" y="2900675"/>
            <a:ext cx="6412333" cy="369332"/>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资源网址：</a:t>
            </a:r>
            <a:r>
              <a:rPr lang="en-US" altLang="zh-CN" dirty="0">
                <a:latin typeface="微软雅黑" panose="020B0503020204020204" pitchFamily="34" charset="-122"/>
                <a:ea typeface="微软雅黑" panose="020B0503020204020204" pitchFamily="34" charset="-122"/>
              </a:rPr>
              <a:t>https://github.com/pdcxs/java-class-material/</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08008779"/>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473907" cy="415370"/>
            <a:chOff x="264586" y="255969"/>
            <a:chExt cx="247390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069797"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标识符和关键字</a:t>
              </a:r>
            </a:p>
          </p:txBody>
        </p:sp>
      </p:grpSp>
      <p:sp>
        <p:nvSpPr>
          <p:cNvPr id="19" name="Rectangle 6">
            <a:extLst>
              <a:ext uri="{FF2B5EF4-FFF2-40B4-BE49-F238E27FC236}">
                <a16:creationId xmlns:a16="http://schemas.microsoft.com/office/drawing/2014/main" id="{EAB806E9-4D6F-40EE-A70A-671CE5CF60F0}"/>
              </a:ext>
            </a:extLst>
          </p:cNvPr>
          <p:cNvSpPr txBox="1">
            <a:spLocks noChangeArrowheads="1"/>
          </p:cNvSpPr>
          <p:nvPr/>
        </p:nvSpPr>
        <p:spPr>
          <a:xfrm>
            <a:off x="107504" y="667434"/>
            <a:ext cx="8928992" cy="4216192"/>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lnSpc>
                <a:spcPct val="90000"/>
              </a:lnSpc>
            </a:pPr>
            <a:r>
              <a:rPr lang="zh-CN" altLang="en-US" sz="2800" dirty="0">
                <a:latin typeface="微软雅黑" panose="020B0503020204020204" pitchFamily="34" charset="-122"/>
                <a:ea typeface="微软雅黑" panose="020B0503020204020204" pitchFamily="34" charset="-122"/>
              </a:rPr>
              <a:t>分隔符</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常见的分隔符有：分号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花括号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方括号</a:t>
            </a:r>
            <a:r>
              <a:rPr lang="en-US" altLang="zh-CN" sz="2400" dirty="0">
                <a:latin typeface="微软雅黑" panose="020B0503020204020204" pitchFamily="34" charset="-122"/>
                <a:ea typeface="微软雅黑" panose="020B0503020204020204" pitchFamily="34" charset="-122"/>
              </a:rPr>
              <a:t>[ ]  </a:t>
            </a:r>
            <a:r>
              <a:rPr lang="zh-CN" altLang="en-US" sz="2400" dirty="0">
                <a:latin typeface="微软雅黑" panose="020B0503020204020204" pitchFamily="34" charset="-122"/>
                <a:ea typeface="微软雅黑" panose="020B0503020204020204" pitchFamily="34" charset="-122"/>
              </a:rPr>
              <a:t>圆括号</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空格  圆点</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pPr>
            <a:r>
              <a:rPr lang="zh-CN" altLang="en-US" sz="2400" dirty="0">
                <a:latin typeface="微软雅黑" panose="020B0503020204020204" pitchFamily="34" charset="-122"/>
                <a:ea typeface="微软雅黑" panose="020B0503020204020204" pitchFamily="34" charset="-122"/>
              </a:rPr>
              <a:t>在 </a:t>
            </a: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语言中每一条语句都用分号结束</a:t>
            </a:r>
            <a:endParaRPr lang="en-US" altLang="zh-CN" sz="2400" dirty="0">
              <a:latin typeface="微软雅黑" panose="020B0503020204020204" pitchFamily="34" charset="-122"/>
              <a:ea typeface="微软雅黑" panose="020B0503020204020204" pitchFamily="34" charset="-122"/>
            </a:endParaRPr>
          </a:p>
          <a:p>
            <a:pPr eaLnBrk="1" hangingPunct="1">
              <a:lnSpc>
                <a:spcPct val="90000"/>
              </a:lnSpc>
            </a:pPr>
            <a:r>
              <a:rPr lang="zh-CN" altLang="en-US" sz="2800" dirty="0">
                <a:latin typeface="微软雅黑" panose="020B0503020204020204" pitchFamily="34" charset="-122"/>
                <a:ea typeface="微软雅黑" panose="020B0503020204020204" pitchFamily="34" charset="-122"/>
              </a:rPr>
              <a:t>标识符的规则</a:t>
            </a:r>
            <a:endParaRPr lang="en-US" altLang="zh-CN" sz="28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由</a:t>
            </a:r>
            <a:r>
              <a:rPr lang="zh-CN" altLang="en-US" sz="2400" b="1" dirty="0">
                <a:solidFill>
                  <a:srgbClr val="FF0000"/>
                </a:solidFill>
                <a:latin typeface="微软雅黑" panose="020B0503020204020204" pitchFamily="34" charset="-122"/>
                <a:ea typeface="微软雅黑" panose="020B0503020204020204" pitchFamily="34" charset="-122"/>
              </a:rPr>
              <a:t>字母、数字、下划线</a:t>
            </a:r>
            <a:r>
              <a:rPr lang="en-US" altLang="zh-CN" sz="2400" b="1" dirty="0">
                <a:solidFill>
                  <a:srgbClr val="FF0000"/>
                </a:solidFill>
                <a:latin typeface="微软雅黑" panose="020B0503020204020204" pitchFamily="34" charset="-122"/>
                <a:ea typeface="微软雅黑" panose="020B0503020204020204" pitchFamily="34" charset="-122"/>
              </a:rPr>
              <a:t>_</a:t>
            </a:r>
            <a:r>
              <a:rPr lang="zh-CN" altLang="en-US" sz="2400" b="1" dirty="0">
                <a:solidFill>
                  <a:srgbClr val="FF0000"/>
                </a:solidFill>
                <a:latin typeface="微软雅黑" panose="020B0503020204020204" pitchFamily="34" charset="-122"/>
                <a:ea typeface="微软雅黑" panose="020B0503020204020204" pitchFamily="34" charset="-122"/>
              </a:rPr>
              <a:t>、美元</a:t>
            </a:r>
            <a:r>
              <a:rPr lang="en-US" altLang="zh-CN" sz="2400" b="1" dirty="0">
                <a:solidFill>
                  <a:srgbClr val="FF0000"/>
                </a:solidFill>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组成</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注意</a:t>
            </a:r>
            <a:r>
              <a:rPr lang="zh-CN" altLang="en-US" sz="2400" b="1" dirty="0">
                <a:solidFill>
                  <a:srgbClr val="FF0000"/>
                </a:solidFill>
                <a:latin typeface="微软雅黑" panose="020B0503020204020204" pitchFamily="34" charset="-122"/>
                <a:ea typeface="微软雅黑" panose="020B0503020204020204" pitchFamily="34" charset="-122"/>
              </a:rPr>
              <a:t>数字不能开头</a:t>
            </a:r>
            <a:endParaRPr lang="en-US" altLang="zh-CN"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zh-CN" altLang="en-US" sz="2400" dirty="0">
                <a:latin typeface="微软雅黑" panose="020B0503020204020204" pitchFamily="34" charset="-122"/>
                <a:ea typeface="微软雅黑" panose="020B0503020204020204" pitchFamily="34" charset="-122"/>
              </a:rPr>
              <a:t>标识符</a:t>
            </a:r>
            <a:r>
              <a:rPr lang="zh-CN" altLang="en-US" sz="2400" b="1" dirty="0">
                <a:solidFill>
                  <a:srgbClr val="FF0000"/>
                </a:solidFill>
                <a:latin typeface="微软雅黑" panose="020B0503020204020204" pitchFamily="34" charset="-122"/>
                <a:ea typeface="微软雅黑" panose="020B0503020204020204" pitchFamily="34" charset="-122"/>
              </a:rPr>
              <a:t>不能包含空格</a:t>
            </a:r>
            <a:endParaRPr lang="zh-CN" altLang="en-US" sz="2400" dirty="0">
              <a:latin typeface="微软雅黑" panose="020B0503020204020204" pitchFamily="34" charset="-122"/>
              <a:ea typeface="微软雅黑" panose="020B0503020204020204" pitchFamily="34" charset="-122"/>
            </a:endParaRP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9</a:t>
            </a:r>
            <a:r>
              <a:rPr lang="zh-CN" altLang="en-US" sz="2400" dirty="0">
                <a:latin typeface="微软雅黑" panose="020B0503020204020204" pitchFamily="34" charset="-122"/>
                <a:ea typeface="微软雅黑" panose="020B0503020204020204" pitchFamily="34" charset="-122"/>
              </a:rPr>
              <a:t>规定：</a:t>
            </a:r>
            <a:r>
              <a:rPr lang="zh-CN" altLang="en-US" sz="2400" b="1" dirty="0">
                <a:solidFill>
                  <a:srgbClr val="FF0000"/>
                </a:solidFill>
                <a:latin typeface="微软雅黑" panose="020B0503020204020204" pitchFamily="34" charset="-122"/>
                <a:ea typeface="微软雅黑" panose="020B0503020204020204" pitchFamily="34" charset="-122"/>
              </a:rPr>
              <a:t>不允许单独使用下划线</a:t>
            </a:r>
            <a:r>
              <a:rPr lang="zh-CN" altLang="en-US" sz="2400" dirty="0">
                <a:latin typeface="微软雅黑" panose="020B0503020204020204" pitchFamily="34" charset="-122"/>
                <a:ea typeface="微软雅黑" panose="020B0503020204020204" pitchFamily="34" charset="-122"/>
              </a:rPr>
              <a:t>作为标识符</a:t>
            </a:r>
          </a:p>
          <a:p>
            <a:pPr lvl="1" eaLnBrk="1" hangingPunct="1">
              <a:lnSpc>
                <a:spcPct val="90000"/>
              </a:lnSpc>
              <a:buFont typeface="微软雅黑" panose="020B0503020204020204" pitchFamily="34" charset="-122"/>
              <a:buChar char="−"/>
            </a:pPr>
            <a:r>
              <a:rPr lang="en-US" altLang="zh-CN" sz="2400" dirty="0">
                <a:latin typeface="微软雅黑" panose="020B0503020204020204" pitchFamily="34" charset="-122"/>
                <a:ea typeface="微软雅黑" panose="020B0503020204020204" pitchFamily="34" charset="-122"/>
              </a:rPr>
              <a:t>Java </a:t>
            </a:r>
            <a:r>
              <a:rPr lang="zh-CN" altLang="en-US" sz="2400" dirty="0">
                <a:latin typeface="微软雅黑" panose="020B0503020204020204" pitchFamily="34" charset="-122"/>
                <a:ea typeface="微软雅黑" panose="020B0503020204020204" pitchFamily="34" charset="-122"/>
              </a:rPr>
              <a:t>保留的关键字</a:t>
            </a:r>
            <a:r>
              <a:rPr lang="zh-CN" altLang="en-US" sz="2400" b="1" dirty="0">
                <a:solidFill>
                  <a:srgbClr val="FF0000"/>
                </a:solidFill>
                <a:latin typeface="微软雅黑" panose="020B0503020204020204" pitchFamily="34" charset="-122"/>
                <a:ea typeface="微软雅黑" panose="020B0503020204020204" pitchFamily="34" charset="-122"/>
              </a:rPr>
              <a:t>都不能作为</a:t>
            </a:r>
            <a:r>
              <a:rPr lang="en-US" altLang="zh-CN" sz="2400" b="1" dirty="0">
                <a:solidFill>
                  <a:srgbClr val="FF0000"/>
                </a:solidFill>
                <a:latin typeface="微软雅黑" panose="020B0503020204020204" pitchFamily="34" charset="-122"/>
                <a:ea typeface="微软雅黑" panose="020B0503020204020204" pitchFamily="34" charset="-122"/>
              </a:rPr>
              <a:t>Java</a:t>
            </a:r>
            <a:r>
              <a:rPr lang="zh-CN" altLang="en-US" sz="2400" b="1" dirty="0">
                <a:solidFill>
                  <a:srgbClr val="FF0000"/>
                </a:solidFill>
                <a:latin typeface="微软雅黑" panose="020B0503020204020204" pitchFamily="34" charset="-122"/>
                <a:ea typeface="微软雅黑" panose="020B0503020204020204" pitchFamily="34" charset="-122"/>
              </a:rPr>
              <a:t>的标识符</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53634215"/>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1935298" cy="415370"/>
            <a:chOff x="264586" y="255969"/>
            <a:chExt cx="1935298"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1531188" cy="415370"/>
            </a:xfrm>
            <a:prstGeom prst="rect">
              <a:avLst/>
            </a:prstGeom>
            <a:noFill/>
            <a:ln>
              <a:noFill/>
            </a:ln>
          </p:spPr>
          <p:txBody>
            <a:bodyPr wrap="none">
              <a:spAutoFit/>
            </a:bodyPr>
            <a:lstStyle/>
            <a:p>
              <a:r>
                <a:rPr lang="zh-CN" altLang="en-US" sz="2099" dirty="0">
                  <a:solidFill>
                    <a:srgbClr val="253C8E"/>
                  </a:solidFill>
                  <a:latin typeface="微软雅黑 Light" panose="020B0502040204020203" pitchFamily="34" charset="-122"/>
                  <a:ea typeface="微软雅黑 Light" panose="020B0502040204020203" pitchFamily="34" charset="-122"/>
                </a:rPr>
                <a:t>标识符举例</a:t>
              </a:r>
            </a:p>
          </p:txBody>
        </p:sp>
      </p:grpSp>
      <p:sp>
        <p:nvSpPr>
          <p:cNvPr id="6" name="TextBox 5">
            <a:extLst>
              <a:ext uri="{FF2B5EF4-FFF2-40B4-BE49-F238E27FC236}">
                <a16:creationId xmlns:a16="http://schemas.microsoft.com/office/drawing/2014/main" id="{B22ACFDD-4244-46F6-9997-C3C280E965AA}"/>
              </a:ext>
            </a:extLst>
          </p:cNvPr>
          <p:cNvSpPr txBox="1"/>
          <p:nvPr/>
        </p:nvSpPr>
        <p:spPr>
          <a:xfrm>
            <a:off x="6560808" y="178224"/>
            <a:ext cx="587020" cy="751552"/>
          </a:xfrm>
          <a:prstGeom prst="rect">
            <a:avLst/>
          </a:prstGeom>
          <a:noFill/>
        </p:spPr>
        <p:txBody>
          <a:bodyPr wrap="square" rtlCol="0">
            <a:spAutoFit/>
          </a:bodyPr>
          <a:lstStyle/>
          <a:p>
            <a:pPr>
              <a:lnSpc>
                <a:spcPct val="150000"/>
              </a:lnSpc>
            </a:pPr>
            <a:r>
              <a:rPr lang="zh-CN" altLang="en-US" sz="3200" dirty="0">
                <a:sym typeface="Wingdings" panose="05000000000000000000" pitchFamily="2" charset="2"/>
              </a:rPr>
              <a:t></a:t>
            </a:r>
            <a:endParaRPr lang="en-US" altLang="zh-CN" sz="3200" dirty="0">
              <a:sym typeface="Wingdings" panose="05000000000000000000" pitchFamily="2" charset="2"/>
            </a:endParaRPr>
          </a:p>
        </p:txBody>
      </p:sp>
      <p:grpSp>
        <p:nvGrpSpPr>
          <p:cNvPr id="4" name="组合 3">
            <a:extLst>
              <a:ext uri="{FF2B5EF4-FFF2-40B4-BE49-F238E27FC236}">
                <a16:creationId xmlns:a16="http://schemas.microsoft.com/office/drawing/2014/main" id="{E3254075-ED51-4ABE-AE15-7516E9B9435F}"/>
              </a:ext>
            </a:extLst>
          </p:cNvPr>
          <p:cNvGrpSpPr/>
          <p:nvPr/>
        </p:nvGrpSpPr>
        <p:grpSpPr>
          <a:xfrm>
            <a:off x="3131840" y="326384"/>
            <a:ext cx="4093924" cy="4510756"/>
            <a:chOff x="2134260" y="344024"/>
            <a:chExt cx="4093924" cy="4510756"/>
          </a:xfrm>
        </p:grpSpPr>
        <p:sp>
          <p:nvSpPr>
            <p:cNvPr id="13" name="Rectangle 3">
              <a:extLst>
                <a:ext uri="{FF2B5EF4-FFF2-40B4-BE49-F238E27FC236}">
                  <a16:creationId xmlns:a16="http://schemas.microsoft.com/office/drawing/2014/main" id="{E0C3A240-6F88-42C0-B7DD-8B648A27A693}"/>
                </a:ext>
              </a:extLst>
            </p:cNvPr>
            <p:cNvSpPr txBox="1">
              <a:spLocks noChangeArrowheads="1"/>
            </p:cNvSpPr>
            <p:nvPr/>
          </p:nvSpPr>
          <p:spPr>
            <a:xfrm>
              <a:off x="2134260" y="356121"/>
              <a:ext cx="2732464" cy="433533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lvl="1" eaLnBrk="1" hangingPunct="1">
                <a:lnSpc>
                  <a:spcPts val="2500"/>
                </a:lnSpc>
              </a:pPr>
              <a:r>
                <a:rPr lang="en-US" altLang="zh-CN" dirty="0" err="1"/>
                <a:t>abc_xyz</a:t>
              </a:r>
              <a:r>
                <a:rPr lang="en-US" altLang="zh-CN" dirty="0"/>
                <a:t>               </a:t>
              </a:r>
            </a:p>
            <a:p>
              <a:pPr lvl="1" eaLnBrk="1" hangingPunct="1">
                <a:lnSpc>
                  <a:spcPts val="2500"/>
                </a:lnSpc>
              </a:pPr>
              <a:r>
                <a:rPr lang="en-US" altLang="zh-CN" dirty="0"/>
                <a:t>HelloWorld            </a:t>
              </a:r>
            </a:p>
            <a:p>
              <a:pPr lvl="1" eaLnBrk="1" hangingPunct="1">
                <a:lnSpc>
                  <a:spcPts val="2500"/>
                </a:lnSpc>
              </a:pPr>
              <a:r>
                <a:rPr lang="en-US" altLang="zh-CN" dirty="0" err="1"/>
                <a:t>abc</a:t>
              </a:r>
              <a:r>
                <a:rPr lang="en-US" altLang="zh-CN" dirty="0"/>
                <a:t>$                     </a:t>
              </a:r>
            </a:p>
            <a:p>
              <a:pPr lvl="1" eaLnBrk="1" hangingPunct="1">
                <a:lnSpc>
                  <a:spcPts val="2500"/>
                </a:lnSpc>
              </a:pPr>
              <a:r>
                <a:rPr lang="en-US" altLang="zh-CN" dirty="0"/>
                <a:t>$</a:t>
              </a:r>
              <a:r>
                <a:rPr lang="zh-CN" altLang="en-US" dirty="0"/>
                <a:t>中文                 </a:t>
              </a:r>
            </a:p>
            <a:p>
              <a:pPr lvl="1" eaLnBrk="1" hangingPunct="1">
                <a:lnSpc>
                  <a:spcPts val="2500"/>
                </a:lnSpc>
              </a:pPr>
              <a:r>
                <a:rPr lang="en-US" altLang="zh-CN" dirty="0"/>
                <a:t>_</a:t>
              </a:r>
              <a:r>
                <a:rPr lang="en-US" altLang="zh-CN" dirty="0" err="1"/>
                <a:t>abc</a:t>
              </a:r>
              <a:r>
                <a:rPr lang="zh-CN" altLang="en-US" dirty="0"/>
                <a:t>                     </a:t>
              </a:r>
            </a:p>
            <a:p>
              <a:pPr lvl="1" eaLnBrk="1" hangingPunct="1">
                <a:lnSpc>
                  <a:spcPts val="2500"/>
                </a:lnSpc>
              </a:pPr>
              <a:r>
                <a:rPr lang="en-US" altLang="zh-CN" dirty="0" err="1"/>
                <a:t>xyz#abc</a:t>
              </a:r>
              <a:r>
                <a:rPr lang="en-US" altLang="zh-CN" dirty="0"/>
                <a:t>                 </a:t>
              </a:r>
            </a:p>
            <a:p>
              <a:pPr lvl="1" eaLnBrk="1" hangingPunct="1">
                <a:lnSpc>
                  <a:spcPts val="2500"/>
                </a:lnSpc>
              </a:pPr>
              <a:r>
                <a:rPr lang="en-US" altLang="zh-CN" dirty="0"/>
                <a:t>abc1 </a:t>
              </a:r>
            </a:p>
            <a:p>
              <a:pPr lvl="1" eaLnBrk="1" hangingPunct="1">
                <a:lnSpc>
                  <a:spcPts val="2500"/>
                </a:lnSpc>
              </a:pPr>
              <a:r>
                <a:rPr lang="en-US" altLang="zh-CN" dirty="0"/>
                <a:t>1abc</a:t>
              </a:r>
            </a:p>
            <a:p>
              <a:pPr lvl="1" eaLnBrk="1" hangingPunct="1">
                <a:lnSpc>
                  <a:spcPts val="2500"/>
                </a:lnSpc>
              </a:pPr>
              <a:r>
                <a:rPr lang="en-US" altLang="zh-CN" dirty="0" err="1"/>
                <a:t>Abc</a:t>
              </a:r>
              <a:r>
                <a:rPr lang="en-US" altLang="zh-CN" dirty="0"/>
                <a:t> def</a:t>
              </a:r>
            </a:p>
            <a:p>
              <a:pPr lvl="1" eaLnBrk="1" hangingPunct="1">
                <a:lnSpc>
                  <a:spcPts val="2500"/>
                </a:lnSpc>
              </a:pPr>
              <a:r>
                <a:rPr lang="en-US" altLang="zh-CN" dirty="0"/>
                <a:t>_</a:t>
              </a:r>
            </a:p>
            <a:p>
              <a:pPr lvl="1" eaLnBrk="1" hangingPunct="1">
                <a:lnSpc>
                  <a:spcPts val="2500"/>
                </a:lnSpc>
              </a:pPr>
              <a:r>
                <a:rPr lang="en-US" altLang="zh-CN" dirty="0"/>
                <a:t>class</a:t>
              </a:r>
            </a:p>
          </p:txBody>
        </p:sp>
        <p:sp>
          <p:nvSpPr>
            <p:cNvPr id="5" name="TextBox 4">
              <a:extLst>
                <a:ext uri="{FF2B5EF4-FFF2-40B4-BE49-F238E27FC236}">
                  <a16:creationId xmlns:a16="http://schemas.microsoft.com/office/drawing/2014/main" id="{D0F08ED7-17AD-4236-BA32-25450A0DF88D}"/>
                </a:ext>
              </a:extLst>
            </p:cNvPr>
            <p:cNvSpPr txBox="1"/>
            <p:nvPr/>
          </p:nvSpPr>
          <p:spPr>
            <a:xfrm>
              <a:off x="5601131" y="55552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7" name="TextBox 6">
              <a:extLst>
                <a:ext uri="{FF2B5EF4-FFF2-40B4-BE49-F238E27FC236}">
                  <a16:creationId xmlns:a16="http://schemas.microsoft.com/office/drawing/2014/main" id="{C1391A71-2BF0-42E3-8598-3554BF343968}"/>
                </a:ext>
              </a:extLst>
            </p:cNvPr>
            <p:cNvSpPr txBox="1"/>
            <p:nvPr/>
          </p:nvSpPr>
          <p:spPr>
            <a:xfrm>
              <a:off x="5601131" y="915566"/>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18" name="TextBox 17">
              <a:extLst>
                <a:ext uri="{FF2B5EF4-FFF2-40B4-BE49-F238E27FC236}">
                  <a16:creationId xmlns:a16="http://schemas.microsoft.com/office/drawing/2014/main" id="{54522142-01DC-4CA7-8125-E69F57FC5A6A}"/>
                </a:ext>
              </a:extLst>
            </p:cNvPr>
            <p:cNvSpPr txBox="1"/>
            <p:nvPr/>
          </p:nvSpPr>
          <p:spPr>
            <a:xfrm>
              <a:off x="5570674" y="257263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0" name="TextBox 19">
              <a:extLst>
                <a:ext uri="{FF2B5EF4-FFF2-40B4-BE49-F238E27FC236}">
                  <a16:creationId xmlns:a16="http://schemas.microsoft.com/office/drawing/2014/main" id="{8D2879E5-59F0-43ED-A9C3-93044BE74A7D}"/>
                </a:ext>
              </a:extLst>
            </p:cNvPr>
            <p:cNvSpPr txBox="1"/>
            <p:nvPr/>
          </p:nvSpPr>
          <p:spPr>
            <a:xfrm>
              <a:off x="5601131" y="1779662"/>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2" name="TextBox 21">
              <a:extLst>
                <a:ext uri="{FF2B5EF4-FFF2-40B4-BE49-F238E27FC236}">
                  <a16:creationId xmlns:a16="http://schemas.microsoft.com/office/drawing/2014/main" id="{D2A104C5-E7C2-47D9-ACEB-A93E167A7392}"/>
                </a:ext>
              </a:extLst>
            </p:cNvPr>
            <p:cNvSpPr txBox="1"/>
            <p:nvPr/>
          </p:nvSpPr>
          <p:spPr>
            <a:xfrm>
              <a:off x="5601131" y="1347614"/>
              <a:ext cx="506870"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4" name="TextBox 23">
              <a:extLst>
                <a:ext uri="{FF2B5EF4-FFF2-40B4-BE49-F238E27FC236}">
                  <a16:creationId xmlns:a16="http://schemas.microsoft.com/office/drawing/2014/main" id="{6B7EE067-967A-4766-86B5-1C3412239999}"/>
                </a:ext>
              </a:extLst>
            </p:cNvPr>
            <p:cNvSpPr txBox="1"/>
            <p:nvPr/>
          </p:nvSpPr>
          <p:spPr>
            <a:xfrm>
              <a:off x="5561189" y="3288722"/>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6" name="TextBox 25">
              <a:extLst>
                <a:ext uri="{FF2B5EF4-FFF2-40B4-BE49-F238E27FC236}">
                  <a16:creationId xmlns:a16="http://schemas.microsoft.com/office/drawing/2014/main" id="{DBF8FCC0-6160-4D03-ACD1-14DE4BF7B51D}"/>
                </a:ext>
              </a:extLst>
            </p:cNvPr>
            <p:cNvSpPr txBox="1"/>
            <p:nvPr/>
          </p:nvSpPr>
          <p:spPr>
            <a:xfrm>
              <a:off x="5601131" y="2148011"/>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28" name="TextBox 27">
              <a:extLst>
                <a:ext uri="{FF2B5EF4-FFF2-40B4-BE49-F238E27FC236}">
                  <a16:creationId xmlns:a16="http://schemas.microsoft.com/office/drawing/2014/main" id="{268CF727-9483-47D3-9F0C-43CFF5075FF4}"/>
                </a:ext>
              </a:extLst>
            </p:cNvPr>
            <p:cNvSpPr txBox="1"/>
            <p:nvPr/>
          </p:nvSpPr>
          <p:spPr>
            <a:xfrm>
              <a:off x="5570674" y="2923173"/>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0" name="TextBox 29">
              <a:extLst>
                <a:ext uri="{FF2B5EF4-FFF2-40B4-BE49-F238E27FC236}">
                  <a16:creationId xmlns:a16="http://schemas.microsoft.com/office/drawing/2014/main" id="{AF011F52-F939-4A01-AD3D-7B57F1929A43}"/>
                </a:ext>
              </a:extLst>
            </p:cNvPr>
            <p:cNvSpPr txBox="1"/>
            <p:nvPr/>
          </p:nvSpPr>
          <p:spPr>
            <a:xfrm>
              <a:off x="5561189" y="369328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1" name="TextBox 30">
              <a:extLst>
                <a:ext uri="{FF2B5EF4-FFF2-40B4-BE49-F238E27FC236}">
                  <a16:creationId xmlns:a16="http://schemas.microsoft.com/office/drawing/2014/main" id="{D1630395-6C6A-4032-98A5-2D15292B91C3}"/>
                </a:ext>
              </a:extLst>
            </p:cNvPr>
            <p:cNvSpPr txBox="1"/>
            <p:nvPr/>
          </p:nvSpPr>
          <p:spPr>
            <a:xfrm>
              <a:off x="5570674" y="4103228"/>
              <a:ext cx="445956" cy="751552"/>
            </a:xfrm>
            <a:prstGeom prst="rect">
              <a:avLst/>
            </a:prstGeom>
            <a:noFill/>
          </p:spPr>
          <p:txBody>
            <a:bodyPr wrap="square" rtlCol="0">
              <a:spAutoFit/>
            </a:bodyPr>
            <a:lstStyle>
              <a:defPPr>
                <a:defRPr lang="zh-CN"/>
              </a:defPPr>
              <a:lvl1pPr>
                <a:lnSpc>
                  <a:spcPct val="150000"/>
                </a:lnSpc>
                <a:defRPr sz="3200"/>
              </a:lvl1pPr>
            </a:lstStyle>
            <a:p>
              <a:r>
                <a:rPr lang="zh-CN" altLang="en-US" dirty="0">
                  <a:sym typeface="Wingdings" panose="05000000000000000000" pitchFamily="2" charset="2"/>
                </a:rPr>
                <a:t></a:t>
              </a:r>
              <a:endParaRPr lang="en-US" altLang="zh-CN" dirty="0">
                <a:sym typeface="Wingdings" panose="05000000000000000000" pitchFamily="2" charset="2"/>
              </a:endParaRPr>
            </a:p>
          </p:txBody>
        </p:sp>
        <p:sp>
          <p:nvSpPr>
            <p:cNvPr id="3" name="矩形 2">
              <a:extLst>
                <a:ext uri="{FF2B5EF4-FFF2-40B4-BE49-F238E27FC236}">
                  <a16:creationId xmlns:a16="http://schemas.microsoft.com/office/drawing/2014/main" id="{1EFADDF4-BD3C-4FF6-977D-AC36DDB0F3BA}"/>
                </a:ext>
              </a:extLst>
            </p:cNvPr>
            <p:cNvSpPr/>
            <p:nvPr/>
          </p:nvSpPr>
          <p:spPr>
            <a:xfrm>
              <a:off x="2411760" y="344024"/>
              <a:ext cx="3816424" cy="4443355"/>
            </a:xfrm>
            <a:prstGeom prst="rect">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2175610361"/>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p:cNvSpPr/>
          <p:nvPr/>
        </p:nvSpPr>
        <p:spPr>
          <a:xfrm>
            <a:off x="107504" y="123478"/>
            <a:ext cx="8928992" cy="4896544"/>
          </a:xfrm>
          <a:prstGeom prst="rect">
            <a:avLst/>
          </a:prstGeom>
          <a:noFill/>
          <a:ln>
            <a:solidFill>
              <a:srgbClr val="253C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a:extLst>
              <a:ext uri="{FF2B5EF4-FFF2-40B4-BE49-F238E27FC236}">
                <a16:creationId xmlns:a16="http://schemas.microsoft.com/office/drawing/2014/main" id="{905773CA-A78A-4C08-9AC2-FFA830C1D95D}"/>
              </a:ext>
            </a:extLst>
          </p:cNvPr>
          <p:cNvGrpSpPr/>
          <p:nvPr/>
        </p:nvGrpSpPr>
        <p:grpSpPr>
          <a:xfrm>
            <a:off x="264586" y="255969"/>
            <a:ext cx="2713397" cy="415370"/>
            <a:chOff x="264586" y="255969"/>
            <a:chExt cx="2713397" cy="415370"/>
          </a:xfrm>
        </p:grpSpPr>
        <p:grpSp>
          <p:nvGrpSpPr>
            <p:cNvPr id="8" name="组合 11">
              <a:extLst>
                <a:ext uri="{FF2B5EF4-FFF2-40B4-BE49-F238E27FC236}">
                  <a16:creationId xmlns:a16="http://schemas.microsoft.com/office/drawing/2014/main" id="{8E0DB7D6-E787-4DE5-8F66-87F63391B656}"/>
                </a:ext>
              </a:extLst>
            </p:cNvPr>
            <p:cNvGrpSpPr/>
            <p:nvPr/>
          </p:nvGrpSpPr>
          <p:grpSpPr>
            <a:xfrm>
              <a:off x="264586" y="344024"/>
              <a:ext cx="369008" cy="239261"/>
              <a:chOff x="3017520" y="601990"/>
              <a:chExt cx="491490" cy="414010"/>
            </a:xfrm>
            <a:solidFill>
              <a:srgbClr val="253C8E"/>
            </a:solidFill>
          </p:grpSpPr>
          <p:sp>
            <p:nvSpPr>
              <p:cNvPr id="9" name="燕尾形 42">
                <a:extLst>
                  <a:ext uri="{FF2B5EF4-FFF2-40B4-BE49-F238E27FC236}">
                    <a16:creationId xmlns:a16="http://schemas.microsoft.com/office/drawing/2014/main" id="{E287A70D-FC83-4168-A2A7-58AA4B2DACF8}"/>
                  </a:ext>
                </a:extLst>
              </p:cNvPr>
              <p:cNvSpPr/>
              <p:nvPr/>
            </p:nvSpPr>
            <p:spPr>
              <a:xfrm>
                <a:off x="3017520" y="601990"/>
                <a:ext cx="198181"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0" name="燕尾形 43">
                <a:extLst>
                  <a:ext uri="{FF2B5EF4-FFF2-40B4-BE49-F238E27FC236}">
                    <a16:creationId xmlns:a16="http://schemas.microsoft.com/office/drawing/2014/main" id="{18B8E8BB-59D0-45B9-98C5-57EFCB7EF9F9}"/>
                  </a:ext>
                </a:extLst>
              </p:cNvPr>
              <p:cNvSpPr/>
              <p:nvPr/>
            </p:nvSpPr>
            <p:spPr>
              <a:xfrm>
                <a:off x="3164967" y="601990"/>
                <a:ext cx="196596"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sp>
            <p:nvSpPr>
              <p:cNvPr id="11" name="燕尾形 44">
                <a:extLst>
                  <a:ext uri="{FF2B5EF4-FFF2-40B4-BE49-F238E27FC236}">
                    <a16:creationId xmlns:a16="http://schemas.microsoft.com/office/drawing/2014/main" id="{A5FE0AC5-0014-4B20-853F-F6883F49A13A}"/>
                  </a:ext>
                </a:extLst>
              </p:cNvPr>
              <p:cNvSpPr/>
              <p:nvPr/>
            </p:nvSpPr>
            <p:spPr>
              <a:xfrm>
                <a:off x="3310828" y="601990"/>
                <a:ext cx="198182" cy="414010"/>
              </a:xfrm>
              <a:prstGeom prst="chevron">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schemeClr val="tx1"/>
                  </a:solidFill>
                </a:endParaRPr>
              </a:p>
            </p:txBody>
          </p:sp>
        </p:grpSp>
        <p:sp>
          <p:nvSpPr>
            <p:cNvPr id="12" name="文本框 5">
              <a:extLst>
                <a:ext uri="{FF2B5EF4-FFF2-40B4-BE49-F238E27FC236}">
                  <a16:creationId xmlns:a16="http://schemas.microsoft.com/office/drawing/2014/main" id="{FBAB8972-87CC-4170-AA59-C469F5151BAD}"/>
                </a:ext>
              </a:extLst>
            </p:cNvPr>
            <p:cNvSpPr txBox="1">
              <a:spLocks noChangeArrowheads="1"/>
            </p:cNvSpPr>
            <p:nvPr/>
          </p:nvSpPr>
          <p:spPr bwMode="auto">
            <a:xfrm>
              <a:off x="668696" y="255969"/>
              <a:ext cx="2309287" cy="415370"/>
            </a:xfrm>
            <a:prstGeom prst="rect">
              <a:avLst/>
            </a:prstGeom>
            <a:noFill/>
            <a:ln>
              <a:noFill/>
            </a:ln>
          </p:spPr>
          <p:txBody>
            <a:bodyPr wrap="none">
              <a:spAutoFit/>
            </a:bodyPr>
            <a:lstStyle/>
            <a:p>
              <a:r>
                <a:rPr lang="en-US" altLang="zh-CN" sz="2099" dirty="0">
                  <a:solidFill>
                    <a:srgbClr val="253C8E"/>
                  </a:solidFill>
                  <a:latin typeface="微软雅黑 Light" panose="020B0502040204020203" pitchFamily="34" charset="-122"/>
                  <a:ea typeface="微软雅黑 Light" panose="020B0502040204020203" pitchFamily="34" charset="-122"/>
                </a:rPr>
                <a:t>Java</a:t>
              </a:r>
              <a:r>
                <a:rPr lang="zh-CN" altLang="en-US" sz="2099" dirty="0">
                  <a:solidFill>
                    <a:srgbClr val="253C8E"/>
                  </a:solidFill>
                  <a:latin typeface="微软雅黑 Light" panose="020B0502040204020203" pitchFamily="34" charset="-122"/>
                  <a:ea typeface="微软雅黑 Light" panose="020B0502040204020203" pitchFamily="34" charset="-122"/>
                </a:rPr>
                <a:t>数据类型分类</a:t>
              </a:r>
            </a:p>
          </p:txBody>
        </p:sp>
      </p:grpSp>
      <p:sp>
        <p:nvSpPr>
          <p:cNvPr id="15" name="Rectangle 6">
            <a:extLst>
              <a:ext uri="{FF2B5EF4-FFF2-40B4-BE49-F238E27FC236}">
                <a16:creationId xmlns:a16="http://schemas.microsoft.com/office/drawing/2014/main" id="{89EB3D9A-F238-4226-8BC3-C264417DA3B3}"/>
              </a:ext>
            </a:extLst>
          </p:cNvPr>
          <p:cNvSpPr txBox="1">
            <a:spLocks noChangeArrowheads="1"/>
          </p:cNvSpPr>
          <p:nvPr/>
        </p:nvSpPr>
        <p:spPr>
          <a:xfrm>
            <a:off x="107504" y="671339"/>
            <a:ext cx="8928992" cy="4348683"/>
          </a:xfrm>
          <a:prstGeom prst="rect">
            <a:avLst/>
          </a:prstGeom>
        </p:spPr>
        <p:txBody>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eaLnBrk="1" hangingPunct="1"/>
            <a:r>
              <a:rPr lang="en-US" altLang="zh-CN" dirty="0"/>
              <a:t> </a:t>
            </a:r>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语言是一个</a:t>
            </a:r>
            <a:r>
              <a:rPr lang="zh-CN" altLang="en-US" sz="2800" b="1" dirty="0">
                <a:solidFill>
                  <a:srgbClr val="FF0000"/>
                </a:solidFill>
                <a:latin typeface="微软雅黑" panose="020B0503020204020204" pitchFamily="34" charset="-122"/>
                <a:ea typeface="微软雅黑" panose="020B0503020204020204" pitchFamily="34" charset="-122"/>
              </a:rPr>
              <a:t>强类型</a:t>
            </a:r>
            <a:r>
              <a:rPr lang="zh-CN" altLang="en-US" sz="2800" dirty="0">
                <a:latin typeface="微软雅黑" panose="020B0503020204020204" pitchFamily="34" charset="-122"/>
                <a:ea typeface="微软雅黑" panose="020B0503020204020204" pitchFamily="34" charset="-122"/>
              </a:rPr>
              <a:t>语言</a:t>
            </a:r>
          </a:p>
          <a:p>
            <a:pPr lvl="1" eaLnBrk="1" hangingPunct="1"/>
            <a:r>
              <a:rPr lang="zh-CN" altLang="en-US" sz="2400" dirty="0">
                <a:latin typeface="微软雅黑" panose="020B0503020204020204" pitchFamily="34" charset="-122"/>
                <a:ea typeface="微软雅黑" panose="020B0503020204020204" pitchFamily="34" charset="-122"/>
              </a:rPr>
              <a:t>所有变量，必须</a:t>
            </a:r>
            <a:r>
              <a:rPr lang="zh-CN" altLang="en-US" sz="2400" dirty="0">
                <a:solidFill>
                  <a:srgbClr val="FF0000"/>
                </a:solidFill>
                <a:latin typeface="微软雅黑" panose="020B0503020204020204" pitchFamily="34" charset="-122"/>
                <a:ea typeface="微软雅黑" panose="020B0503020204020204" pitchFamily="34" charset="-122"/>
              </a:rPr>
              <a:t>先声明类型，再使用</a:t>
            </a:r>
            <a:endParaRPr lang="zh-CN" altLang="en-US" sz="2400" dirty="0">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已声明的变量只能绑定对应类型的数据</a:t>
            </a:r>
          </a:p>
          <a:p>
            <a:pPr eaLnBrk="1" hangingPunct="1"/>
            <a:r>
              <a:rPr lang="en-US" altLang="zh-CN" sz="2800" dirty="0">
                <a:latin typeface="微软雅黑" panose="020B0503020204020204" pitchFamily="34" charset="-122"/>
                <a:ea typeface="微软雅黑" panose="020B0503020204020204" pitchFamily="34" charset="-122"/>
              </a:rPr>
              <a:t>Java </a:t>
            </a:r>
            <a:r>
              <a:rPr lang="zh-CN" altLang="en-US" sz="2800" dirty="0">
                <a:latin typeface="微软雅黑" panose="020B0503020204020204" pitchFamily="34" charset="-122"/>
                <a:ea typeface="微软雅黑" panose="020B0503020204020204" pitchFamily="34" charset="-122"/>
              </a:rPr>
              <a:t>语言支持的类型分为两大类</a:t>
            </a:r>
            <a:r>
              <a:rPr lang="en-US" altLang="zh-CN" sz="2800" dirty="0">
                <a:latin typeface="微软雅黑" panose="020B0503020204020204" pitchFamily="34" charset="-122"/>
                <a:ea typeface="微软雅黑" panose="020B0503020204020204" pitchFamily="34" charset="-122"/>
              </a:rPr>
              <a:t>: </a:t>
            </a:r>
            <a:r>
              <a:rPr lang="zh-CN" altLang="en-US" sz="2800" b="1" dirty="0">
                <a:solidFill>
                  <a:srgbClr val="FF0000"/>
                </a:solidFill>
                <a:latin typeface="微软雅黑" panose="020B0503020204020204" pitchFamily="34" charset="-122"/>
                <a:ea typeface="微软雅黑" panose="020B0503020204020204" pitchFamily="34" charset="-122"/>
              </a:rPr>
              <a:t>基本数据类型</a:t>
            </a:r>
            <a:r>
              <a:rPr lang="zh-CN" altLang="en-US" sz="2800" dirty="0">
                <a:latin typeface="微软雅黑" panose="020B0503020204020204" pitchFamily="34" charset="-122"/>
                <a:ea typeface="微软雅黑" panose="020B0503020204020204" pitchFamily="34" charset="-122"/>
              </a:rPr>
              <a:t>和</a:t>
            </a:r>
            <a:r>
              <a:rPr lang="zh-CN" altLang="en-US" sz="2800" b="1" dirty="0">
                <a:solidFill>
                  <a:srgbClr val="FF0000"/>
                </a:solidFill>
                <a:latin typeface="微软雅黑" panose="020B0503020204020204" pitchFamily="34" charset="-122"/>
                <a:ea typeface="微软雅黑" panose="020B0503020204020204" pitchFamily="34" charset="-122"/>
              </a:rPr>
              <a:t>引用类型</a:t>
            </a:r>
          </a:p>
          <a:p>
            <a:pPr lvl="1" eaLnBrk="1" hangingPunct="1"/>
            <a:r>
              <a:rPr lang="zh-CN" altLang="en-US" sz="2400" dirty="0">
                <a:latin typeface="微软雅黑" panose="020B0503020204020204" pitchFamily="34" charset="-122"/>
                <a:ea typeface="微软雅黑" panose="020B0503020204020204" pitchFamily="34" charset="-122"/>
              </a:rPr>
              <a:t>基本数据类型包括：</a:t>
            </a:r>
            <a:r>
              <a:rPr lang="zh-CN" altLang="en-US" sz="2400" dirty="0">
                <a:solidFill>
                  <a:srgbClr val="FF0000"/>
                </a:solidFill>
                <a:latin typeface="微软雅黑" panose="020B0503020204020204" pitchFamily="34" charset="-122"/>
                <a:ea typeface="微软雅黑" panose="020B0503020204020204" pitchFamily="34" charset="-122"/>
              </a:rPr>
              <a:t>整形、浮点型、字符型、布尔型</a:t>
            </a:r>
            <a:endParaRPr lang="en-US" altLang="zh-CN" sz="2400" dirty="0">
              <a:solidFill>
                <a:srgbClr val="FF0000"/>
              </a:solidFill>
              <a:latin typeface="微软雅黑" panose="020B0503020204020204" pitchFamily="34" charset="-122"/>
              <a:ea typeface="微软雅黑" panose="020B0503020204020204" pitchFamily="34" charset="-122"/>
            </a:endParaRPr>
          </a:p>
          <a:p>
            <a:pPr lvl="1" eaLnBrk="1" hangingPunct="1"/>
            <a:r>
              <a:rPr lang="zh-CN" altLang="en-US" sz="2400" dirty="0">
                <a:latin typeface="微软雅黑" panose="020B0503020204020204" pitchFamily="34" charset="-122"/>
                <a:ea typeface="微软雅黑" panose="020B0503020204020204" pitchFamily="34" charset="-122"/>
              </a:rPr>
              <a:t>引用类型包括：</a:t>
            </a:r>
            <a:r>
              <a:rPr lang="zh-CN" altLang="en-US" sz="2400" dirty="0">
                <a:solidFill>
                  <a:srgbClr val="FF0000"/>
                </a:solidFill>
                <a:latin typeface="微软雅黑" panose="020B0503020204020204" pitchFamily="34" charset="-122"/>
                <a:ea typeface="微软雅黑" panose="020B0503020204020204" pitchFamily="34" charset="-122"/>
              </a:rPr>
              <a:t>数组、类、接口</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26272608"/>
      </p:ext>
    </p:extLst>
  </p:cSld>
  <p:clrMapOvr>
    <a:masterClrMapping/>
  </p:clrMapOvr>
  <mc:AlternateContent xmlns:mc="http://schemas.openxmlformats.org/markup-compatibility/2006" xmlns:p14="http://schemas.microsoft.com/office/powerpoint/2010/main">
    <mc:Choice Requires="p14">
      <p:transition spd="slow" p14:dur="1600" advClick="0">
        <p:blinds dir="vert"/>
      </p:transition>
    </mc:Choice>
    <mc:Fallback xmlns="" xmlns:p15="http://schemas.microsoft.com/office/powerpoint/2012/main">
      <p:transition spd="slow" advClick="0">
        <p:blinds dir="vert"/>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S_NET" val="2.0.50727.5485"/>
  <p:tag name="AS_OS" val="Microsoft Windows NT 6.1.7601 Service Pack 1"/>
  <p:tag name="AS_RELEASE_DATE" val="2018.04.09"/>
  <p:tag name="AS_TITLE" val="Aspose.Slides for .NET 2.0"/>
  <p:tag name="AS_VERSION" val="18.4"/>
  <p:tag name="ISPRING_PRESENTATION_TITLE" val="135"/>
</p:tagLst>
</file>

<file path=ppt/theme/theme1.xml><?xml version="1.0" encoding="utf-8"?>
<a:theme xmlns:a="http://schemas.openxmlformats.org/drawingml/2006/main" name="Office 主题​​">
  <a:themeElements>
    <a:clrScheme name="黄色">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10361</TotalTime>
  <Words>1441</Words>
  <Application>Microsoft Office PowerPoint</Application>
  <PresentationFormat>全屏显示(16:9)</PresentationFormat>
  <Paragraphs>217</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굴림</vt:lpstr>
      <vt:lpstr>宋体</vt:lpstr>
      <vt:lpstr>微软雅黑</vt:lpstr>
      <vt:lpstr>微软雅黑 Light</vt:lpstr>
      <vt:lpstr>Arial</vt:lpstr>
      <vt:lpstr>Calibri</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风云办公</Manager>
  <Company>上海剑姬网络科技有限公司</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风云办公PPT模板</dc:title>
  <dc:creator>风云办公</dc:creator>
  <cp:keywords>风云办公</cp:keywords>
  <dc:description>风云办公 http://www.ppt118.com</dc:description>
  <cp:lastModifiedBy>pdcxs</cp:lastModifiedBy>
  <cp:revision>3222</cp:revision>
  <dcterms:created xsi:type="dcterms:W3CDTF">2014-07-30T04:54:51Z</dcterms:created>
  <dcterms:modified xsi:type="dcterms:W3CDTF">2024-03-04T14:32:03Z</dcterms:modified>
</cp:coreProperties>
</file>