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6" r:id="rId2"/>
    <p:sldId id="297" r:id="rId3"/>
    <p:sldId id="287" r:id="rId4"/>
    <p:sldId id="321" r:id="rId5"/>
    <p:sldId id="322" r:id="rId6"/>
    <p:sldId id="371" r:id="rId7"/>
    <p:sldId id="343" r:id="rId8"/>
    <p:sldId id="316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7" r:id="rId23"/>
    <p:sldId id="295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8" d="100"/>
          <a:sy n="118" d="100"/>
        </p:scale>
        <p:origin x="4873" y="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F3B46AA-FE33-4865-8EBB-B4EB2A5B75E4}"/>
    <pc:docChg chg="modSld">
      <pc:chgData name="pdcxs" userId="f53f700a-6709-4045-8975-3edaa594be1c" providerId="ADAL" clId="{8F3B46AA-FE33-4865-8EBB-B4EB2A5B75E4}" dt="2025-04-14T12:13:11.301" v="0"/>
      <pc:docMkLst>
        <pc:docMk/>
      </pc:docMkLst>
      <pc:sldChg chg="modSp mod">
        <pc:chgData name="pdcxs" userId="f53f700a-6709-4045-8975-3edaa594be1c" providerId="ADAL" clId="{8F3B46AA-FE33-4865-8EBB-B4EB2A5B75E4}" dt="2025-04-14T12:13:11.301" v="0"/>
        <pc:sldMkLst>
          <pc:docMk/>
          <pc:sldMk cId="3280035750" sldId="386"/>
        </pc:sldMkLst>
        <pc:spChg chg="mod">
          <ac:chgData name="pdcxs" userId="f53f700a-6709-4045-8975-3edaa594be1c" providerId="ADAL" clId="{8F3B46AA-FE33-4865-8EBB-B4EB2A5B75E4}" dt="2025-04-14T12:13:11.301" v="0"/>
          <ac:spMkLst>
            <pc:docMk/>
            <pc:sldMk cId="3280035750" sldId="386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ED1D3F12-90EF-4D8D-802D-D6A72C8B04DD}"/>
    <pc:docChg chg="undo redo custSel modSld">
      <pc:chgData name="pdcxs" userId="f53f700a-6709-4045-8975-3edaa594be1c" providerId="ADAL" clId="{ED1D3F12-90EF-4D8D-802D-D6A72C8B04DD}" dt="2024-03-13T04:23:22.717" v="645" actId="20577"/>
      <pc:docMkLst>
        <pc:docMk/>
      </pc:docMkLst>
      <pc:sldChg chg="modSp mod">
        <pc:chgData name="pdcxs" userId="f53f700a-6709-4045-8975-3edaa594be1c" providerId="ADAL" clId="{ED1D3F12-90EF-4D8D-802D-D6A72C8B04DD}" dt="2024-03-13T02:19:43.197" v="90" actId="20577"/>
        <pc:sldMkLst>
          <pc:docMk/>
          <pc:sldMk cId="2261521505" sldId="316"/>
        </pc:sldMkLst>
      </pc:sldChg>
      <pc:sldChg chg="modSp mod">
        <pc:chgData name="pdcxs" userId="f53f700a-6709-4045-8975-3edaa594be1c" providerId="ADAL" clId="{ED1D3F12-90EF-4D8D-802D-D6A72C8B04DD}" dt="2024-03-13T02:13:07.805" v="62" actId="20577"/>
        <pc:sldMkLst>
          <pc:docMk/>
          <pc:sldMk cId="29773007" sldId="343"/>
        </pc:sldMkLst>
      </pc:sldChg>
      <pc:sldChg chg="delSp modSp mod">
        <pc:chgData name="pdcxs" userId="f53f700a-6709-4045-8975-3edaa594be1c" providerId="ADAL" clId="{ED1D3F12-90EF-4D8D-802D-D6A72C8B04DD}" dt="2024-03-13T02:44:39.786" v="231" actId="20577"/>
        <pc:sldMkLst>
          <pc:docMk/>
          <pc:sldMk cId="507963895" sldId="373"/>
        </pc:sldMkLst>
      </pc:sldChg>
      <pc:sldChg chg="modSp mod">
        <pc:chgData name="pdcxs" userId="f53f700a-6709-4045-8975-3edaa594be1c" providerId="ADAL" clId="{ED1D3F12-90EF-4D8D-802D-D6A72C8B04DD}" dt="2024-03-13T03:54:54.644" v="299" actId="20577"/>
        <pc:sldMkLst>
          <pc:docMk/>
          <pc:sldMk cId="2551258592" sldId="374"/>
        </pc:sldMkLst>
      </pc:sldChg>
      <pc:sldChg chg="modSp mod">
        <pc:chgData name="pdcxs" userId="f53f700a-6709-4045-8975-3edaa594be1c" providerId="ADAL" clId="{ED1D3F12-90EF-4D8D-802D-D6A72C8B04DD}" dt="2024-03-13T04:03:46.815" v="380" actId="20577"/>
        <pc:sldMkLst>
          <pc:docMk/>
          <pc:sldMk cId="3418604404" sldId="378"/>
        </pc:sldMkLst>
      </pc:sldChg>
      <pc:sldChg chg="modSp mod">
        <pc:chgData name="pdcxs" userId="f53f700a-6709-4045-8975-3edaa594be1c" providerId="ADAL" clId="{ED1D3F12-90EF-4D8D-802D-D6A72C8B04DD}" dt="2024-03-13T04:04:20.327" v="434" actId="20577"/>
        <pc:sldMkLst>
          <pc:docMk/>
          <pc:sldMk cId="3956571042" sldId="379"/>
        </pc:sldMkLst>
      </pc:sldChg>
      <pc:sldChg chg="modSp mod">
        <pc:chgData name="pdcxs" userId="f53f700a-6709-4045-8975-3edaa594be1c" providerId="ADAL" clId="{ED1D3F12-90EF-4D8D-802D-D6A72C8B04DD}" dt="2024-03-13T04:07:28.660" v="544" actId="20577"/>
        <pc:sldMkLst>
          <pc:docMk/>
          <pc:sldMk cId="677964370" sldId="380"/>
        </pc:sldMkLst>
      </pc:sldChg>
      <pc:sldChg chg="delSp mod">
        <pc:chgData name="pdcxs" userId="f53f700a-6709-4045-8975-3edaa594be1c" providerId="ADAL" clId="{ED1D3F12-90EF-4D8D-802D-D6A72C8B04DD}" dt="2024-03-13T04:09:33.206" v="546" actId="478"/>
        <pc:sldMkLst>
          <pc:docMk/>
          <pc:sldMk cId="2311737945" sldId="381"/>
        </pc:sldMkLst>
      </pc:sldChg>
      <pc:sldChg chg="modSp mod">
        <pc:chgData name="pdcxs" userId="f53f700a-6709-4045-8975-3edaa594be1c" providerId="ADAL" clId="{ED1D3F12-90EF-4D8D-802D-D6A72C8B04DD}" dt="2024-03-13T04:10:00.823" v="580" actId="20577"/>
        <pc:sldMkLst>
          <pc:docMk/>
          <pc:sldMk cId="2862164260" sldId="382"/>
        </pc:sldMkLst>
      </pc:sldChg>
      <pc:sldChg chg="modSp mod">
        <pc:chgData name="pdcxs" userId="f53f700a-6709-4045-8975-3edaa594be1c" providerId="ADAL" clId="{ED1D3F12-90EF-4D8D-802D-D6A72C8B04DD}" dt="2024-03-13T04:23:22.717" v="645" actId="20577"/>
        <pc:sldMkLst>
          <pc:docMk/>
          <pc:sldMk cId="3830594909" sldId="384"/>
        </pc:sldMkLst>
      </pc:sldChg>
    </pc:docChg>
  </pc:docChgLst>
  <pc:docChgLst>
    <pc:chgData name="pdcxs" userId="f53f700a-6709-4045-8975-3edaa594be1c" providerId="ADAL" clId="{194A3276-7153-4638-9462-69CD3127B1AD}"/>
    <pc:docChg chg="modSld">
      <pc:chgData name="pdcxs" userId="f53f700a-6709-4045-8975-3edaa594be1c" providerId="ADAL" clId="{194A3276-7153-4638-9462-69CD3127B1AD}" dt="2023-03-09T01:54:42.793" v="6" actId="20577"/>
      <pc:docMkLst>
        <pc:docMk/>
      </pc:docMkLst>
      <pc:sldChg chg="modSp mod">
        <pc:chgData name="pdcxs" userId="f53f700a-6709-4045-8975-3edaa594be1c" providerId="ADAL" clId="{194A3276-7153-4638-9462-69CD3127B1AD}" dt="2023-03-09T01:54:42.793" v="6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AF7800A7-BAAD-4E2E-B823-EE57668FD433}"/>
    <pc:docChg chg="addSld delSld modSld">
      <pc:chgData name="pdcxs" userId="f53f700a-6709-4045-8975-3edaa594be1c" providerId="ADAL" clId="{AF7800A7-BAAD-4E2E-B823-EE57668FD433}" dt="2024-02-28T05:42:05.917" v="1" actId="47"/>
      <pc:docMkLst>
        <pc:docMk/>
      </pc:docMkLst>
      <pc:sldChg chg="del">
        <pc:chgData name="pdcxs" userId="f53f700a-6709-4045-8975-3edaa594be1c" providerId="ADAL" clId="{AF7800A7-BAAD-4E2E-B823-EE57668FD433}" dt="2024-02-28T05:42:05.917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F7800A7-BAAD-4E2E-B823-EE57668FD433}" dt="2024-02-28T05:42:04.463" v="0"/>
        <pc:sldMkLst>
          <pc:docMk/>
          <pc:sldMk cId="3280035750" sldId="386"/>
        </pc:sldMkLst>
      </pc:sldChg>
    </pc:docChg>
  </pc:docChgLst>
  <pc:docChgLst>
    <pc:chgData name="pdcxs" userId="f53f700a-6709-4045-8975-3edaa594be1c" providerId="ADAL" clId="{69772F59-9B9B-47A9-8585-F757E0ADBE2D}"/>
    <pc:docChg chg="undo custSel addSld modSld">
      <pc:chgData name="pdcxs" userId="f53f700a-6709-4045-8975-3edaa594be1c" providerId="ADAL" clId="{69772F59-9B9B-47A9-8585-F757E0ADBE2D}" dt="2024-03-13T09:19:21.966" v="455" actId="20577"/>
      <pc:docMkLst>
        <pc:docMk/>
      </pc:docMkLst>
      <pc:sldChg chg="modSp mod">
        <pc:chgData name="pdcxs" userId="f53f700a-6709-4045-8975-3edaa594be1c" providerId="ADAL" clId="{69772F59-9B9B-47A9-8585-F757E0ADBE2D}" dt="2024-03-13T09:19:21.966" v="455" actId="20577"/>
        <pc:sldMkLst>
          <pc:docMk/>
          <pc:sldMk cId="2551258592" sldId="374"/>
        </pc:sldMkLst>
      </pc:sldChg>
      <pc:sldChg chg="modSp add mod">
        <pc:chgData name="pdcxs" userId="f53f700a-6709-4045-8975-3edaa594be1c" providerId="ADAL" clId="{69772F59-9B9B-47A9-8585-F757E0ADBE2D}" dt="2024-03-13T07:05:14.337" v="452" actId="20577"/>
        <pc:sldMkLst>
          <pc:docMk/>
          <pc:sldMk cId="1851716824" sldId="38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09:50:19.071" idx="1">
    <p:pos x="1319" y="188"/>
    <p:text>xxxx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E00-5EA6-60DA-E921-9EBD122A2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EEBBC-99D5-70BE-D950-69C137577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EB277E-659A-85AD-EAA4-7ABB2030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28B0B-983E-7E5E-2334-E362299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1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dcxs/java-class-material/tree/main/demo/classdetails/src/StaticExampl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E9F99-7828-4088-8F70-B8C0BEAAB38D}"/>
              </a:ext>
            </a:extLst>
          </p:cNvPr>
          <p:cNvSpPr txBox="1"/>
          <p:nvPr/>
        </p:nvSpPr>
        <p:spPr>
          <a:xfrm>
            <a:off x="113410" y="19765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E5D127-C2C7-4752-9EFA-368335A279F1}"/>
              </a:ext>
            </a:extLst>
          </p:cNvPr>
          <p:cNvSpPr txBox="1"/>
          <p:nvPr/>
        </p:nvSpPr>
        <p:spPr>
          <a:xfrm>
            <a:off x="113410" y="771550"/>
            <a:ext cx="3877985" cy="1200329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构造方法的重载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从一个构造方法调用另一个构造方法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公有构造方法和私有构造方法</a:t>
            </a:r>
          </a:p>
        </p:txBody>
      </p:sp>
    </p:spTree>
    <p:extLst>
      <p:ext uri="{BB962C8B-B14F-4D97-AF65-F5344CB8AC3E}">
        <p14:creationId xmlns:p14="http://schemas.microsoft.com/office/powerpoint/2010/main" val="5079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静态成员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修饰的成员叫做静态成员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可以访问实例成员和静态成员（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只能访问静态成员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E3B81-75FA-4A84-99E0-5317D8B30326}"/>
              </a:ext>
            </a:extLst>
          </p:cNvPr>
          <p:cNvSpPr txBox="1"/>
          <p:nvPr/>
        </p:nvSpPr>
        <p:spPr>
          <a:xfrm>
            <a:off x="126334" y="34166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StaticExample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36E2E-1220-4458-BF02-89C626488A66}"/>
              </a:ext>
            </a:extLst>
          </p:cNvPr>
          <p:cNvSpPr txBox="1"/>
          <p:nvPr/>
        </p:nvSpPr>
        <p:spPr>
          <a:xfrm>
            <a:off x="126334" y="3079057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调用静态属性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53E3390-7B39-4FB8-8F80-713394F4B229}"/>
              </a:ext>
            </a:extLst>
          </p:cNvPr>
          <p:cNvSpPr txBox="1"/>
          <p:nvPr/>
        </p:nvSpPr>
        <p:spPr>
          <a:xfrm>
            <a:off x="116625" y="447049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1204A6-7BBA-4FC8-B3C8-E190C38123CD}"/>
              </a:ext>
            </a:extLst>
          </p:cNvPr>
          <p:cNvSpPr txBox="1"/>
          <p:nvPr/>
        </p:nvSpPr>
        <p:spPr>
          <a:xfrm>
            <a:off x="126361" y="4105476"/>
            <a:ext cx="15696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调用静态方法</a:t>
            </a:r>
          </a:p>
        </p:txBody>
      </p:sp>
    </p:spTree>
    <p:extLst>
      <p:ext uri="{BB962C8B-B14F-4D97-AF65-F5344CB8AC3E}">
        <p14:creationId xmlns:p14="http://schemas.microsoft.com/office/powerpoint/2010/main" val="2551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初始化列表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括起来的代码块，做为类成员放在类中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初始化对象（调用构造函数）前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，执行初始化列表中的代码块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每次调用构造方法前都会执行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{…}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括起来的代码块，作为类成员放在类中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加载类之前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自动调用该代码块中的代码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只执行一次，与创建的对象个数无关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对象的应用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对象的赋值与比较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都是引用类型，变量名保存对象（实例）的地址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对于同一个类型的两个变量，判断以下语句的值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AEC-493B-4883-B2B6-E9600188B06E}"/>
              </a:ext>
            </a:extLst>
          </p:cNvPr>
          <p:cNvSpPr txBox="1"/>
          <p:nvPr/>
        </p:nvSpPr>
        <p:spPr>
          <a:xfrm>
            <a:off x="501014" y="2436796"/>
            <a:ext cx="81419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Cylinder c1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Cylinder();</a:t>
            </a:r>
          </a:p>
          <a:p>
            <a:r>
              <a:rPr lang="en-US" altLang="zh-CN" sz="2400" dirty="0"/>
              <a:t>Cylinder c2 = new Cylinder();</a:t>
            </a:r>
          </a:p>
          <a:p>
            <a:r>
              <a:rPr lang="en-US" altLang="zh-CN" sz="2400" dirty="0"/>
              <a:t>Cylinder c3 = c1;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引用类型和基本类型在赋值时有何不同？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c2);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c3);</a:t>
            </a:r>
            <a:endParaRPr lang="zh-CN" altLang="en-US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18B9E53-F4F6-466A-8CF9-0AC06F2C6206}"/>
              </a:ext>
            </a:extLst>
          </p:cNvPr>
          <p:cNvSpPr/>
          <p:nvPr/>
        </p:nvSpPr>
        <p:spPr>
          <a:xfrm>
            <a:off x="6111618" y="4063925"/>
            <a:ext cx="260582" cy="6751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A34DE-8864-46FF-9496-18AAE4318B5F}"/>
              </a:ext>
            </a:extLst>
          </p:cNvPr>
          <p:cNvSpPr txBox="1"/>
          <p:nvPr/>
        </p:nvSpPr>
        <p:spPr>
          <a:xfrm>
            <a:off x="6482232" y="4216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输出的结果？？？</a:t>
            </a:r>
          </a:p>
        </p:txBody>
      </p:sp>
    </p:spTree>
    <p:extLst>
      <p:ext uri="{BB962C8B-B14F-4D97-AF65-F5344CB8AC3E}">
        <p14:creationId xmlns:p14="http://schemas.microsoft.com/office/powerpoint/2010/main" val="3380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0565C-2EA2-4D76-8960-C6D922232A06}"/>
              </a:ext>
            </a:extLst>
          </p:cNvPr>
          <p:cNvSpPr txBox="1"/>
          <p:nvPr/>
        </p:nvSpPr>
        <p:spPr>
          <a:xfrm>
            <a:off x="107504" y="125319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/CopyObject.java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297324-2204-484D-8DA6-99080885FEB4}"/>
              </a:ext>
            </a:extLst>
          </p:cNvPr>
          <p:cNvSpPr txBox="1"/>
          <p:nvPr/>
        </p:nvSpPr>
        <p:spPr>
          <a:xfrm>
            <a:off x="107504" y="915566"/>
            <a:ext cx="272382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通过赋值运算符创建对象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3984EC9E-1AF3-431D-8595-54378F76DA02}"/>
              </a:ext>
            </a:extLst>
          </p:cNvPr>
          <p:cNvSpPr txBox="1"/>
          <p:nvPr/>
        </p:nvSpPr>
        <p:spPr>
          <a:xfrm>
            <a:off x="97795" y="2410293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/CompareObject.java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8B3CE-0089-4638-A9A9-93A5A0B79C3B}"/>
              </a:ext>
            </a:extLst>
          </p:cNvPr>
          <p:cNvSpPr txBox="1"/>
          <p:nvPr/>
        </p:nvSpPr>
        <p:spPr>
          <a:xfrm>
            <a:off x="107531" y="2045279"/>
            <a:ext cx="236795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D492153F-6725-4B31-A3FD-7775B90B6512}"/>
              </a:ext>
            </a:extLst>
          </p:cNvPr>
          <p:cNvSpPr/>
          <p:nvPr/>
        </p:nvSpPr>
        <p:spPr>
          <a:xfrm>
            <a:off x="2078015" y="3018963"/>
            <a:ext cx="4968552" cy="192937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如何比较两个对象的值？</a:t>
            </a:r>
          </a:p>
        </p:txBody>
      </p:sp>
    </p:spTree>
    <p:extLst>
      <p:ext uri="{BB962C8B-B14F-4D97-AF65-F5344CB8AC3E}">
        <p14:creationId xmlns:p14="http://schemas.microsoft.com/office/powerpoint/2010/main" val="3418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8B45B-4B0B-442A-9E9A-5FCEE53EF58D}"/>
              </a:ext>
            </a:extLst>
          </p:cNvPr>
          <p:cNvSpPr txBox="1"/>
          <p:nvPr/>
        </p:nvSpPr>
        <p:spPr>
          <a:xfrm>
            <a:off x="1730458" y="644894"/>
            <a:ext cx="567334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重写 </a:t>
            </a:r>
            <a:r>
              <a:rPr lang="en-US" altLang="zh-CN" dirty="0"/>
              <a:t>Object </a:t>
            </a:r>
            <a:r>
              <a:rPr lang="zh-CN" altLang="en-US" dirty="0"/>
              <a:t>中的方法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if(this==obj){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if(obj != null &amp;&amp; </a:t>
            </a:r>
            <a:r>
              <a:rPr lang="en-US" altLang="zh-CN" dirty="0" err="1">
                <a:solidFill>
                  <a:srgbClr val="FF0000"/>
                </a:solidFill>
              </a:rPr>
              <a:t>obj.getClass</a:t>
            </a:r>
            <a:r>
              <a:rPr lang="en-US" altLang="zh-CN" dirty="0">
                <a:solidFill>
                  <a:srgbClr val="FF0000"/>
                </a:solidFill>
              </a:rPr>
              <a:t>() ==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.class){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var obj1 = (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)obj;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if(obj1</a:t>
            </a:r>
            <a:r>
              <a:rPr lang="zh-CN" altLang="en-US" dirty="0">
                <a:solidFill>
                  <a:srgbClr val="FF0000"/>
                </a:solidFill>
              </a:rPr>
              <a:t>中的所有属性与当前对象的所有属性值相同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84DD5E84-5A06-4C24-8DA1-328A08550551}"/>
              </a:ext>
            </a:extLst>
          </p:cNvPr>
          <p:cNvSpPr txBox="1"/>
          <p:nvPr/>
        </p:nvSpPr>
        <p:spPr>
          <a:xfrm>
            <a:off x="102636" y="447117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/Person.java (equals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03E62-747C-41E2-A4C7-504339398638}"/>
              </a:ext>
            </a:extLst>
          </p:cNvPr>
          <p:cNvSpPr txBox="1"/>
          <p:nvPr/>
        </p:nvSpPr>
        <p:spPr>
          <a:xfrm>
            <a:off x="112372" y="4106156"/>
            <a:ext cx="274947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equals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</p:spTree>
    <p:extLst>
      <p:ext uri="{BB962C8B-B14F-4D97-AF65-F5344CB8AC3E}">
        <p14:creationId xmlns:p14="http://schemas.microsoft.com/office/powerpoint/2010/main" val="39565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引用变量作为方法的返回值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8" y="671339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方法的返回值是其所在类本身</a:t>
            </a:r>
            <a:endParaRPr lang="en-US" altLang="zh-CN" sz="28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/>
              <a:t>利用 </a:t>
            </a:r>
            <a:r>
              <a:rPr lang="en-US" altLang="zh-CN" sz="2800" dirty="0">
                <a:solidFill>
                  <a:srgbClr val="FF0000"/>
                </a:solidFill>
              </a:rPr>
              <a:t>return this;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 (prepend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/SelfReturn.java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27369" y="2706474"/>
            <a:ext cx="49135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定义一个以对象作为返回值的方法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prepend()</a:t>
            </a:r>
          </a:p>
        </p:txBody>
      </p:sp>
    </p:spTree>
    <p:extLst>
      <p:ext uri="{BB962C8B-B14F-4D97-AF65-F5344CB8AC3E}">
        <p14:creationId xmlns:p14="http://schemas.microsoft.com/office/powerpoint/2010/main" val="6779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引用类型的数组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与基本数据类型的数组类似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不管是基本数据类型的数组，还是引用类型的数组，它们都是引用类型</a:t>
            </a:r>
          </a:p>
        </p:txBody>
      </p:sp>
    </p:spTree>
    <p:extLst>
      <p:ext uri="{BB962C8B-B14F-4D97-AF65-F5344CB8AC3E}">
        <p14:creationId xmlns:p14="http://schemas.microsoft.com/office/powerpoint/2010/main" val="23117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628343" cy="415370"/>
            <a:chOff x="264586" y="255969"/>
            <a:chExt cx="462834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22423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以对象数组作为参数进行方法调用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对象数组作为方法的参数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传递数组时实参只需给出其数组名即可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/BubbleSort.java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19268" y="2738181"/>
            <a:ext cx="341632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以对象数组为参数进行方法调用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28621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436257" cy="415370"/>
            <a:chOff x="264586" y="255969"/>
            <a:chExt cx="543625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03214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基本数据类型与包装类型之间的相互转换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包装类型转换为基本数据类型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自动拆包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iOb.intValue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手动拆包</a:t>
            </a:r>
          </a:p>
        </p:txBody>
      </p:sp>
    </p:spTree>
    <p:extLst>
      <p:ext uri="{BB962C8B-B14F-4D97-AF65-F5344CB8AC3E}">
        <p14:creationId xmlns:p14="http://schemas.microsoft.com/office/powerpoint/2010/main" val="37899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04906-0C36-46D0-B32A-0E402DEC9A6A}"/>
              </a:ext>
            </a:extLst>
          </p:cNvPr>
          <p:cNvSpPr txBox="1"/>
          <p:nvPr/>
        </p:nvSpPr>
        <p:spPr>
          <a:xfrm>
            <a:off x="124610" y="671339"/>
            <a:ext cx="8928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(Garbage-collection)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自动内存回收功能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，可以让程序员减轻许多内存管理的负担，也减少程序员犯错的机会。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当一个对象被创建时，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会为该对象分配一定的内存、调用该对象的构造方法并开始跟踪该对象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。当该对象停止使用时，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将通过垃圾回收器回收该对象所占用的内存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是如何知道一个对象无用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清除算法、复制算法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60374-0287-4FBB-8155-AB974DC7867D}"/>
              </a:ext>
            </a:extLst>
          </p:cNvPr>
          <p:cNvSpPr txBox="1"/>
          <p:nvPr/>
        </p:nvSpPr>
        <p:spPr>
          <a:xfrm>
            <a:off x="110707" y="699542"/>
            <a:ext cx="8925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垃圾回收的好处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把程序员从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复杂的内存追踪、检测和释放等工作解放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它防止了系统内存被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非法释放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，从而使系统更稳定。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垃圾回收的特点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只有当一个对象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不被任何引用类型的变量使用时，它的内存才可能被垃圾回收器回收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不能通过程序强迫垃圾回收器立即执行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当垃圾回收器将要释放无用对象的内存时，先调用该对象的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finalize()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37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2461-5394-0777-2DC8-39098A85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76344FF-7A39-8E0F-9175-DE3609686B56}"/>
              </a:ext>
            </a:extLst>
          </p:cNvPr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E45AAA-2B56-F19A-4B92-4FA90095C074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692FA41D-DF10-DEDD-D9AC-D1D2BAC73CD5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5A3C5548-02AE-0216-4E25-9C873FD4ED6F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4600E81-C5D2-CD76-3D93-5C83B4D13710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1791693F-F3E3-76DF-5F64-6EA6767BB731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D526FFB2-B134-B45A-4462-7F2BB60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24B663-17A3-0CD8-089F-007F33CBCDF8}"/>
              </a:ext>
            </a:extLst>
          </p:cNvPr>
          <p:cNvSpPr txBox="1"/>
          <p:nvPr/>
        </p:nvSpPr>
        <p:spPr>
          <a:xfrm>
            <a:off x="110707" y="699542"/>
            <a:ext cx="892578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processing.org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网站下载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程序，并运行以下程序：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https://github.com/pdcxs/java-class-material/tree/main/demo/classdetails/src/StaticExample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改变该程序中的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，使其可以：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每一个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Ball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有不同的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radius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，并在初始化时确定一个随机值。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形状不同，可能画出圆或者三角。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将程序打包成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文件，命名式为学号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姓名，如：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20220001+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张三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。发送至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pdcxs@outlook.com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17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33414" y="2221183"/>
              <a:ext cx="17812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的特性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理解封装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D4FA04A-856C-418E-9B30-2CD4D704600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封装是面向对象的三大特征之一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封装包含两方面含义：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合理隐藏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合理暴露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实现封装的方法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、默认访问权限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C3207-20B8-4587-B327-58A74A621B56}"/>
              </a:ext>
            </a:extLst>
          </p:cNvPr>
          <p:cNvSpPr txBox="1"/>
          <p:nvPr/>
        </p:nvSpPr>
        <p:spPr>
          <a:xfrm>
            <a:off x="2440910" y="1842088"/>
            <a:ext cx="48526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该暴露的暴露，该隐藏的隐藏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952E7F2-7CE0-40A1-9BB2-D75F1B54CE71}"/>
              </a:ext>
            </a:extLst>
          </p:cNvPr>
          <p:cNvSpPr/>
          <p:nvPr/>
        </p:nvSpPr>
        <p:spPr>
          <a:xfrm>
            <a:off x="2195736" y="1707654"/>
            <a:ext cx="216024" cy="792088"/>
          </a:xfrm>
          <a:prstGeom prst="rightBrace">
            <a:avLst/>
          </a:prstGeom>
          <a:ln>
            <a:solidFill>
              <a:srgbClr val="E7242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类成员的访问控制符权限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78614-9F24-471A-A4B9-F25C43E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74917"/>
            <a:ext cx="6601561" cy="33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24532-8173-4046-9680-F62FA17B91E6}"/>
              </a:ext>
            </a:extLst>
          </p:cNvPr>
          <p:cNvSpPr txBox="1"/>
          <p:nvPr/>
        </p:nvSpPr>
        <p:spPr>
          <a:xfrm>
            <a:off x="107504" y="891885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类的访问控制符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</a:p>
        </p:txBody>
      </p:sp>
    </p:spTree>
    <p:extLst>
      <p:ext uri="{BB962C8B-B14F-4D97-AF65-F5344CB8AC3E}">
        <p14:creationId xmlns:p14="http://schemas.microsoft.com/office/powerpoint/2010/main" val="581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封装的实例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E3DD21-892F-4F01-8B2B-3752BA577AEB}"/>
              </a:ext>
            </a:extLst>
          </p:cNvPr>
          <p:cNvSpPr txBox="1"/>
          <p:nvPr/>
        </p:nvSpPr>
        <p:spPr>
          <a:xfrm>
            <a:off x="100253" y="156363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2266AB2-46B6-428A-9C63-A837B29E6735}"/>
              </a:ext>
            </a:extLst>
          </p:cNvPr>
          <p:cNvSpPr txBox="1"/>
          <p:nvPr/>
        </p:nvSpPr>
        <p:spPr>
          <a:xfrm>
            <a:off x="103701" y="342196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/PublicMethod.java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D1A80-51BA-4255-B2D9-4D53B30919CF}"/>
              </a:ext>
            </a:extLst>
          </p:cNvPr>
          <p:cNvSpPr txBox="1"/>
          <p:nvPr/>
        </p:nvSpPr>
        <p:spPr>
          <a:xfrm>
            <a:off x="100253" y="1226013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访问私有成员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A3B19-6895-4929-B551-5487A90F3CA1}"/>
              </a:ext>
            </a:extLst>
          </p:cNvPr>
          <p:cNvSpPr txBox="1"/>
          <p:nvPr/>
        </p:nvSpPr>
        <p:spPr>
          <a:xfrm>
            <a:off x="113437" y="3056953"/>
            <a:ext cx="180049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访问公有有成员</a:t>
            </a:r>
          </a:p>
        </p:txBody>
      </p:sp>
    </p:spTree>
    <p:extLst>
      <p:ext uri="{BB962C8B-B14F-4D97-AF65-F5344CB8AC3E}">
        <p14:creationId xmlns:p14="http://schemas.microsoft.com/office/powerpoint/2010/main" val="2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方法的重载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610500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允许在一个类里定义多个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形参列表不同（参数个数不同、参数个数相同但类型不同、参数的顺序不同）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lvl="1" indent="-3429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判断方法重载，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只能根据形参列表，与变量名和返回值类型无关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6704-58D4-41B6-8819-F125062E0255}"/>
              </a:ext>
            </a:extLst>
          </p:cNvPr>
          <p:cNvSpPr txBox="1"/>
          <p:nvPr/>
        </p:nvSpPr>
        <p:spPr>
          <a:xfrm>
            <a:off x="107504" y="343584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D7321-6E3C-43BC-A444-DAD3C24FE390}"/>
              </a:ext>
            </a:extLst>
          </p:cNvPr>
          <p:cNvSpPr txBox="1"/>
          <p:nvPr/>
        </p:nvSpPr>
        <p:spPr>
          <a:xfrm>
            <a:off x="107504" y="3098221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方法的重载</a:t>
            </a:r>
          </a:p>
        </p:txBody>
      </p:sp>
    </p:spTree>
    <p:extLst>
      <p:ext uri="{BB962C8B-B14F-4D97-AF65-F5344CB8AC3E}">
        <p14:creationId xmlns:p14="http://schemas.microsoft.com/office/powerpoint/2010/main" val="2261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36323" cy="415370"/>
            <a:chOff x="264586" y="255969"/>
            <a:chExt cx="33363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322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(Constructor)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E8105-037A-4A65-8132-A3A980BF8938}"/>
              </a:ext>
            </a:extLst>
          </p:cNvPr>
          <p:cNvSpPr txBox="1"/>
          <p:nvPr/>
        </p:nvSpPr>
        <p:spPr>
          <a:xfrm>
            <a:off x="111600" y="583285"/>
            <a:ext cx="8928992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，也不能有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构造方法一般不能由编程人员显式地直接调用，而是用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，当形参与属性同名时，用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关键字可以在一个构造方法中调用另外一个构造方法，且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必须放在第一行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11830</TotalTime>
  <Words>1351</Words>
  <Application>Microsoft Office PowerPoint</Application>
  <PresentationFormat>全屏显示(16:9)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3271</cp:revision>
  <dcterms:created xsi:type="dcterms:W3CDTF">2014-07-30T04:54:51Z</dcterms:created>
  <dcterms:modified xsi:type="dcterms:W3CDTF">2025-04-14T12:13:12Z</dcterms:modified>
</cp:coreProperties>
</file>