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6" r:id="rId14"/>
    <p:sldId id="277" r:id="rId15"/>
    <p:sldId id="278" r:id="rId16"/>
    <p:sldId id="279" r:id="rId17"/>
    <p:sldId id="281" r:id="rId18"/>
    <p:sldId id="282" r:id="rId19"/>
    <p:sldId id="280" r:id="rId20"/>
    <p:sldId id="283" r:id="rId21"/>
    <p:sldId id="286" r:id="rId22"/>
    <p:sldId id="287" r:id="rId23"/>
    <p:sldId id="284" r:id="rId24"/>
    <p:sldId id="285" r:id="rId25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- PMBOK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Pilares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smtClean="0"/>
              <a:t>Plan</a:t>
            </a:r>
          </a:p>
          <a:p>
            <a:pPr lvl="1"/>
            <a:r>
              <a:rPr lang="pt-BR" altLang="en-US" dirty="0" smtClean="0"/>
              <a:t>Control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Assurance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4648200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r>
              <a:rPr lang="en-GB" altLang="en-US" dirty="0" smtClean="0">
                <a:cs typeface="Times New Roman" pitchFamily="18" charset="0"/>
              </a:rPr>
              <a:t> do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r>
              <a:rPr lang="pt-BR" sz="1800" dirty="0" smtClean="0"/>
              <a:t>Aprovar produto final para entrega.</a:t>
            </a:r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(+)</a:t>
            </a:r>
          </a:p>
          <a:p>
            <a:pPr lvl="1"/>
            <a:r>
              <a:rPr lang="pt-BR" sz="1800" dirty="0" smtClean="0"/>
              <a:t>Abordagem prática , 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smtClean="0"/>
              <a:t>Poucas literaturas </a:t>
            </a:r>
            <a:r>
              <a:rPr lang="pt-BR" sz="1800" dirty="0" smtClean="0"/>
              <a:t>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pt-BR" sz="1800" b="1" dirty="0" smtClean="0"/>
              <a:t>PRESSMAN</a:t>
            </a:r>
            <a:r>
              <a:rPr lang="pt-BR" sz="1800" dirty="0" smtClean="0"/>
              <a:t>, Roger S. Engenharia de Software: José Carlos Barbosa dos Santos - </a:t>
            </a:r>
            <a:r>
              <a:rPr lang="pt-BR" sz="1800" dirty="0" err="1" smtClean="0"/>
              <a:t>Sao</a:t>
            </a:r>
            <a:r>
              <a:rPr lang="pt-BR" sz="1800" dirty="0" smtClean="0"/>
              <a:t> Paulo : </a:t>
            </a:r>
            <a:r>
              <a:rPr lang="pt-BR" sz="1800" dirty="0" err="1" smtClean="0"/>
              <a:t>Person</a:t>
            </a:r>
            <a:r>
              <a:rPr lang="pt-BR" sz="1800" dirty="0" smtClean="0"/>
              <a:t> </a:t>
            </a:r>
            <a:r>
              <a:rPr lang="pt-BR" sz="1800" dirty="0" err="1" smtClean="0"/>
              <a:t>Makron</a:t>
            </a:r>
            <a:r>
              <a:rPr lang="pt-BR" sz="1800" dirty="0" smtClean="0"/>
              <a:t> Books, 1995.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2348880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391</TotalTime>
  <Words>1222</Words>
  <Application>Microsoft Office PowerPoint</Application>
  <PresentationFormat>Apresentação na tela (4:3)</PresentationFormat>
  <Paragraphs>195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Qualidade - PMBOK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 – Análise de aderência</vt:lpstr>
      <vt:lpstr>Proposta – Análise de aderência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97</cp:revision>
  <cp:lastPrinted>1601-01-01T00:00:00Z</cp:lastPrinted>
  <dcterms:created xsi:type="dcterms:W3CDTF">2015-03-25T18:06:19Z</dcterms:created>
  <dcterms:modified xsi:type="dcterms:W3CDTF">2015-03-28T17:22:13Z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