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6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040E0-4D5D-4F31-A92A-3B12F7FE3C43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Uma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abordagem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Garantia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qualidade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de Software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alinhada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Opportunities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Identify problems and opportunities.</a:t>
            </a:r>
          </a:p>
          <a:p>
            <a:pPr lvl="1"/>
            <a:r>
              <a:rPr lang="en-GB" altLang="en-US"/>
              <a:t>State consumer problems, and define the nature of product/service opportunities that are created by those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Business Concept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key technology, concept, or strategy on which your business is based.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Competition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competition.</a:t>
            </a:r>
          </a:p>
          <a:p>
            <a:r>
              <a:rPr lang="en-GB" altLang="en-US"/>
              <a:t>Outline your company’s competitive advantage.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Goals and Objectives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five-year goals.</a:t>
            </a:r>
          </a:p>
          <a:p>
            <a:r>
              <a:rPr lang="en-GB" altLang="en-US"/>
              <a:t>State specific, measurable objectives for achieving your five-year goals.</a:t>
            </a:r>
          </a:p>
          <a:p>
            <a:pPr lvl="1"/>
            <a:r>
              <a:rPr lang="en-GB" altLang="en-US"/>
              <a:t>List market-share objectives.</a:t>
            </a:r>
          </a:p>
          <a:p>
            <a:pPr lvl="1"/>
            <a:r>
              <a:rPr lang="en-GB" altLang="en-US"/>
              <a:t>List revenue/profitability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Financial Plan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Outline a high-level financial plan that defines your financial model and pricing assumptions. </a:t>
            </a:r>
          </a:p>
          <a:p>
            <a:pPr lvl="1"/>
            <a:r>
              <a:rPr lang="en-GB" altLang="en-US"/>
              <a:t>This plan should include expected annual sales and profits for the next three years.</a:t>
            </a:r>
          </a:p>
          <a:p>
            <a:pPr lvl="1"/>
            <a:r>
              <a:rPr lang="en-GB" altLang="en-US"/>
              <a:t>Use several slides to cover this material appropriately.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Resource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List requirements for the following resources:</a:t>
            </a:r>
          </a:p>
          <a:p>
            <a:pPr lvl="1"/>
            <a:r>
              <a:rPr lang="en-GB" altLang="en-US"/>
              <a:t>Personnel</a:t>
            </a:r>
          </a:p>
          <a:p>
            <a:pPr lvl="1"/>
            <a:r>
              <a:rPr lang="en-GB" altLang="en-US"/>
              <a:t>Technology</a:t>
            </a:r>
          </a:p>
          <a:p>
            <a:pPr lvl="1"/>
            <a:r>
              <a:rPr lang="en-GB" altLang="en-US"/>
              <a:t>Finances</a:t>
            </a:r>
          </a:p>
          <a:p>
            <a:pPr lvl="1"/>
            <a:r>
              <a:rPr lang="en-GB" altLang="en-US"/>
              <a:t>Distribution</a:t>
            </a:r>
          </a:p>
          <a:p>
            <a:pPr lvl="1"/>
            <a:r>
              <a:rPr lang="en-GB" altLang="en-US"/>
              <a:t>Promotion</a:t>
            </a:r>
          </a:p>
          <a:p>
            <a:pPr lvl="1"/>
            <a:r>
              <a:rPr lang="en-GB" altLang="en-US"/>
              <a:t>Products</a:t>
            </a:r>
          </a:p>
          <a:p>
            <a:pPr lvl="1"/>
            <a:r>
              <a:rPr lang="en-GB" altLang="en-US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Risks and Rewards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Summarize the risks of the proposed project and how they will be addressed.</a:t>
            </a:r>
          </a:p>
          <a:p>
            <a:r>
              <a:rPr lang="en-GB" altLang="en-US"/>
              <a:t>Estimate expected rewards, particularly if you are seeking funding.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Near term</a:t>
            </a:r>
          </a:p>
          <a:p>
            <a:pPr lvl="1"/>
            <a:r>
              <a:rPr lang="en-GB" altLang="en-US"/>
              <a:t>Identify key decisions and issues that need immediate or near-term resolution.</a:t>
            </a:r>
          </a:p>
          <a:p>
            <a:pPr lvl="1"/>
            <a:r>
              <a:rPr lang="en-GB" altLang="en-US"/>
              <a:t>State consequences of decision postponement.</a:t>
            </a:r>
          </a:p>
          <a:p>
            <a:r>
              <a:rPr lang="en-GB" altLang="en-US"/>
              <a:t>Long term</a:t>
            </a:r>
          </a:p>
          <a:p>
            <a:pPr lvl="1"/>
            <a:r>
              <a:rPr lang="en-GB" altLang="en-US"/>
              <a:t>Identify issues needing long-term resolution.</a:t>
            </a:r>
          </a:p>
          <a:p>
            <a:pPr lvl="1"/>
            <a:r>
              <a:rPr lang="en-GB" altLang="en-US"/>
              <a:t>State consequences of decision postponement.</a:t>
            </a:r>
          </a:p>
          <a:p>
            <a:r>
              <a:rPr lang="en-GB" altLang="en-US"/>
              <a:t>If you are seeking funding, be specific about any issues that require financial resources for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</a:t>
            </a:r>
            <a:r>
              <a:rPr lang="en-GB" altLang="en-US" dirty="0" smtClean="0"/>
              <a:t>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2348880"/>
            <a:ext cx="2880320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115</TotalTime>
  <Words>504</Words>
  <Application>Microsoft Office PowerPoint</Application>
  <PresentationFormat>On-screen Show (4:3)</PresentationFormat>
  <Paragraphs>98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Business plan presentation</vt:lpstr>
      <vt:lpstr>Uma abordagem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Garantia da qualidade?</vt:lpstr>
      <vt:lpstr>Opportunities</vt:lpstr>
      <vt:lpstr>Business Concept</vt:lpstr>
      <vt:lpstr>Competition</vt:lpstr>
      <vt:lpstr>Goals and Objectives</vt:lpstr>
      <vt:lpstr>Financial Plan</vt:lpstr>
      <vt:lpstr>Resource Requirements</vt:lpstr>
      <vt:lpstr>Risks and Rewards</vt:lpstr>
      <vt:lpstr>Key Issues</vt:lpstr>
    </vt:vector>
  </TitlesOfParts>
  <Company>GFT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GFT</cp:lastModifiedBy>
  <cp:revision>28</cp:revision>
  <cp:lastPrinted>1601-01-01T00:00:00Z</cp:lastPrinted>
  <dcterms:created xsi:type="dcterms:W3CDTF">2015-03-25T18:06:19Z</dcterms:created>
  <dcterms:modified xsi:type="dcterms:W3CDTF">2015-03-27T11:18:29Z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