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040E0-4D5D-4F31-A92A-3B12F7FE3C43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1268760"/>
            <a:ext cx="5181600" cy="2693640"/>
          </a:xfrm>
        </p:spPr>
        <p:txBody>
          <a:bodyPr/>
          <a:lstStyle/>
          <a:p>
            <a:r>
              <a:rPr lang="en-GB" altLang="en-US" dirty="0" smtClean="0"/>
              <a:t>Uma </a:t>
            </a:r>
            <a:r>
              <a:rPr lang="en-GB" altLang="en-US" dirty="0" err="1" smtClean="0"/>
              <a:t>abordagem</a:t>
            </a:r>
            <a:r>
              <a:rPr lang="en-GB" altLang="en-US" dirty="0" smtClean="0"/>
              <a:t> para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da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</a:t>
            </a:r>
            <a:r>
              <a:rPr lang="en-GB" altLang="en-US" dirty="0" err="1" smtClean="0"/>
              <a:t>alinhada</a:t>
            </a:r>
            <a:r>
              <a:rPr lang="en-GB" altLang="en-US" dirty="0" smtClean="0"/>
              <a:t> com o CMMI</a:t>
            </a:r>
            <a:endParaRPr lang="en-GB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4437112"/>
            <a:ext cx="4824536" cy="52427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Abreu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Resource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requirements for the following resources:</a:t>
            </a:r>
          </a:p>
          <a:p>
            <a:pPr lvl="1"/>
            <a:r>
              <a:rPr lang="en-GB" altLang="en-US"/>
              <a:t>Personnel</a:t>
            </a:r>
          </a:p>
          <a:p>
            <a:pPr lvl="1"/>
            <a:r>
              <a:rPr lang="en-GB" altLang="en-US"/>
              <a:t>Technology</a:t>
            </a:r>
          </a:p>
          <a:p>
            <a:pPr lvl="1"/>
            <a:r>
              <a:rPr lang="en-GB" altLang="en-US"/>
              <a:t>Finances</a:t>
            </a:r>
          </a:p>
          <a:p>
            <a:pPr lvl="1"/>
            <a:r>
              <a:rPr lang="en-GB" altLang="en-US"/>
              <a:t>Distribution</a:t>
            </a:r>
          </a:p>
          <a:p>
            <a:pPr lvl="1"/>
            <a:r>
              <a:rPr lang="en-GB" altLang="en-US"/>
              <a:t>Promotion</a:t>
            </a:r>
          </a:p>
          <a:p>
            <a:pPr lvl="1"/>
            <a:r>
              <a:rPr lang="en-GB" altLang="en-US"/>
              <a:t>Products</a:t>
            </a:r>
          </a:p>
          <a:p>
            <a:pPr lvl="1"/>
            <a:r>
              <a:rPr lang="en-GB" altLang="en-US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Risks and Rewards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risks of the proposed project and how they will be addressed.</a:t>
            </a:r>
          </a:p>
          <a:p>
            <a:r>
              <a:rPr lang="en-GB" altLang="en-US"/>
              <a:t>Estimate expected rewards, particularly if you are seeking funding.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Near term</a:t>
            </a:r>
          </a:p>
          <a:p>
            <a:pPr lvl="1"/>
            <a:r>
              <a:rPr lang="en-GB" altLang="en-US"/>
              <a:t>Identify key decisions and issues that need immediate or near-term resolution.</a:t>
            </a:r>
          </a:p>
          <a:p>
            <a:pPr lvl="1"/>
            <a:r>
              <a:rPr lang="en-GB" altLang="en-US"/>
              <a:t>State consequences of decision postponement.</a:t>
            </a:r>
          </a:p>
          <a:p>
            <a:r>
              <a:rPr lang="en-GB" altLang="en-US"/>
              <a:t>Long term</a:t>
            </a:r>
          </a:p>
          <a:p>
            <a:pPr lvl="1"/>
            <a:r>
              <a:rPr lang="en-GB" altLang="en-US"/>
              <a:t>Identify issues needing long-term resolution.</a:t>
            </a:r>
          </a:p>
          <a:p>
            <a:pPr lvl="1"/>
            <a:r>
              <a:rPr lang="en-GB" altLang="en-US"/>
              <a:t>State consequences of decision postponement.</a:t>
            </a:r>
          </a:p>
          <a:p>
            <a:r>
              <a:rPr lang="en-GB" altLang="en-US"/>
              <a:t>If you are seeking funding, be specific about any issues that require financial resources for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Mission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Clearly state your company’s long-term mission.</a:t>
            </a:r>
          </a:p>
          <a:p>
            <a:pPr lvl="1"/>
            <a:r>
              <a:rPr lang="en-GB" altLang="en-US"/>
              <a:t>Try to use words that will help direct the growth of your company, but be as concise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Team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CEO and key management by name.</a:t>
            </a:r>
          </a:p>
          <a:p>
            <a:r>
              <a:rPr lang="en-GB" altLang="en-US"/>
              <a:t>Include previous accomplishments to show that these are people with a record of success.</a:t>
            </a:r>
          </a:p>
          <a:p>
            <a:r>
              <a:rPr lang="en-GB" altLang="en-US"/>
              <a:t>Summarize number of years of experience in this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Market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your market in the past, present, and future.</a:t>
            </a:r>
          </a:p>
          <a:p>
            <a:pPr lvl="1"/>
            <a:r>
              <a:rPr lang="en-GB" altLang="en-US"/>
              <a:t>Review those changes in market share, leadership, players, market shifts, costs, pricing, or competition that provide the opportunity for your company’s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Opportunities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Identify problems and opportunities.</a:t>
            </a:r>
          </a:p>
          <a:p>
            <a:pPr lvl="1"/>
            <a:r>
              <a:rPr lang="en-GB" altLang="en-US"/>
              <a:t>State consumer problems, and define the nature of product/service opportunities that are created by those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Business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key technology, concept, or strategy on which your business is based.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Competition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competition.</a:t>
            </a:r>
          </a:p>
          <a:p>
            <a:r>
              <a:rPr lang="en-GB" altLang="en-US"/>
              <a:t>Outline your company’s competitive advantage.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Goals and Objectives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five-year goals.</a:t>
            </a:r>
          </a:p>
          <a:p>
            <a:r>
              <a:rPr lang="en-GB" altLang="en-US"/>
              <a:t>State specific, measurable objectives for achieving your five-year goals.</a:t>
            </a:r>
          </a:p>
          <a:p>
            <a:pPr lvl="1"/>
            <a:r>
              <a:rPr lang="en-GB" altLang="en-US"/>
              <a:t>List market-share objectives.</a:t>
            </a:r>
          </a:p>
          <a:p>
            <a:pPr lvl="1"/>
            <a:r>
              <a:rPr lang="en-GB" altLang="en-US"/>
              <a:t>List revenue/profitability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Financial Plan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Outline a high-level financial plan that defines your financial model and pricing assumptions. </a:t>
            </a:r>
          </a:p>
          <a:p>
            <a:pPr lvl="1"/>
            <a:r>
              <a:rPr lang="en-GB" altLang="en-US"/>
              <a:t>This plan should include expected annual sales and profits for the next three years.</a:t>
            </a:r>
          </a:p>
          <a:p>
            <a:pPr lvl="1"/>
            <a:r>
              <a:rPr lang="en-GB" altLang="en-US"/>
              <a:t>Use several slides to cover this material appropriately.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8</TotalTime>
  <Words>342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Business plan presentation</vt:lpstr>
      <vt:lpstr>Uma abordagem para Garantia da qualidade de Software alinhada com o CMMI</vt:lpstr>
      <vt:lpstr>Mission Statement</vt:lpstr>
      <vt:lpstr>The Team</vt:lpstr>
      <vt:lpstr>Market Summary</vt:lpstr>
      <vt:lpstr>Opportunities</vt:lpstr>
      <vt:lpstr>Business Concept</vt:lpstr>
      <vt:lpstr>Competition</vt:lpstr>
      <vt:lpstr>Goals and Objectives</vt:lpstr>
      <vt:lpstr>Financial Plan</vt:lpstr>
      <vt:lpstr>Resource Requirements</vt:lpstr>
      <vt:lpstr>Risks and Rewards</vt:lpstr>
      <vt:lpstr>Key Issues</vt:lpstr>
    </vt:vector>
  </TitlesOfParts>
  <Company>GFT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GFT</cp:lastModifiedBy>
  <cp:revision>2</cp:revision>
  <cp:lastPrinted>1601-01-01T00:00:00Z</cp:lastPrinted>
  <dcterms:created xsi:type="dcterms:W3CDTF">2015-03-25T18:06:19Z</dcterms:created>
  <dcterms:modified xsi:type="dcterms:W3CDTF">2015-03-26T14:53:48Z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