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6" r:id="rId14"/>
    <p:sldId id="277" r:id="rId15"/>
    <p:sldId id="278" r:id="rId16"/>
    <p:sldId id="279" r:id="rId17"/>
    <p:sldId id="281" r:id="rId18"/>
    <p:sldId id="282" r:id="rId19"/>
    <p:sldId id="280" r:id="rId20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Uma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abordagem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para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Garantia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qualidade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de Software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alinhada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com o CMMI</a:t>
            </a:r>
            <a:endParaRPr lang="en-GB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 smtClean="0"/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- PMBOK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Pilares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smtClean="0"/>
              <a:t>Plan</a:t>
            </a:r>
          </a:p>
          <a:p>
            <a:pPr lvl="1"/>
            <a:r>
              <a:rPr lang="pt-BR" altLang="en-US" dirty="0" smtClean="0"/>
              <a:t>Control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Assurance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</a:t>
            </a:r>
            <a:r>
              <a:rPr lang="en-GB" altLang="en-US" dirty="0" err="1" smtClean="0">
                <a:cs typeface="Times New Roman" pitchFamily="18" charset="0"/>
              </a:rPr>
              <a:t>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smtClean="0">
                <a:cs typeface="Times New Roman" pitchFamily="18" charset="0"/>
              </a:rPr>
              <a:t>1</a:t>
            </a:r>
          </a:p>
          <a:p>
            <a:pPr lvl="3"/>
            <a:r>
              <a:rPr lang="en-GB" altLang="en-US" dirty="0" smtClean="0">
                <a:cs typeface="Times New Roman" pitchFamily="18" charset="0"/>
              </a:rPr>
              <a:t>2</a:t>
            </a:r>
          </a:p>
          <a:p>
            <a:pPr lvl="3"/>
            <a:r>
              <a:rPr lang="en-GB" altLang="en-US" dirty="0" smtClean="0">
                <a:cs typeface="Times New Roman" pitchFamily="18" charset="0"/>
              </a:rPr>
              <a:t>3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smtClean="0">
                <a:cs typeface="Times New Roman" pitchFamily="18" charset="0"/>
              </a:rPr>
              <a:t>1</a:t>
            </a:r>
          </a:p>
          <a:p>
            <a:pPr lvl="3"/>
            <a:r>
              <a:rPr lang="en-GB" altLang="en-US" dirty="0" smtClean="0">
                <a:cs typeface="Times New Roman" pitchFamily="18" charset="0"/>
              </a:rPr>
              <a:t>2</a:t>
            </a:r>
          </a:p>
          <a:p>
            <a:pPr lvl="3"/>
            <a:r>
              <a:rPr lang="en-GB" altLang="en-US" dirty="0" smtClean="0"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2348880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95737" y="2708920"/>
            <a:ext cx="6480720" cy="3672408"/>
            <a:chOff x="0" y="0"/>
            <a:chExt cx="662799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18910" y="0"/>
              <a:ext cx="6609089" cy="4610100"/>
              <a:chOff x="18910" y="0"/>
              <a:chExt cx="660908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104006" y="514349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272</TotalTime>
  <Words>828</Words>
  <Application>Microsoft Office PowerPoint</Application>
  <PresentationFormat>Apresentação na tela (4:3)</PresentationFormat>
  <Paragraphs>143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Business plan presentation</vt:lpstr>
      <vt:lpstr>Uma abordagem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Qualidade - PMBOK</vt:lpstr>
      <vt:lpstr>CMMI</vt:lpstr>
      <vt:lpstr>CMMI</vt:lpstr>
      <vt:lpstr>CMMI - PPQA</vt:lpstr>
      <vt:lpstr>CMMI - PPQA</vt:lpstr>
      <vt:lpstr>CMMI - PPQA</vt:lpstr>
      <vt:lpstr>Proposta</vt:lpstr>
    </vt:vector>
  </TitlesOfParts>
  <Company>GFT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Danilo</cp:lastModifiedBy>
  <cp:revision>77</cp:revision>
  <cp:lastPrinted>1601-01-01T00:00:00Z</cp:lastPrinted>
  <dcterms:created xsi:type="dcterms:W3CDTF">2015-03-25T18:06:19Z</dcterms:created>
  <dcterms:modified xsi:type="dcterms:W3CDTF">2015-03-28T10:37:27Z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