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997700" cy="9283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6C027EFB-4644-416D-B81A-F19E8B246EC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7100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668A6B0-39CE-4449-B429-CEA1155F1F9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8137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040E0-4D5D-4F31-A92A-3B12F7FE3C43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GB" alt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C8AB3E90-A031-40ED-864C-0FE577295A4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B9F86-01BD-4AB2-A917-3EBBF00190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503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47624-9B02-4BF5-B493-9E73928D4D9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10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CFF5-16EB-46D8-931E-269E2410E6A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193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8F0CB-2D3D-41AD-BCAB-2DD5D90E301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5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02484-938B-4517-BB33-B3B29C04DB2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91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A9CB4-CBE3-457C-ABF5-8CF2F9FA81F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8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38676-A5C6-441D-871D-BA22E0B2CF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708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ED0D0-D77C-4087-B9DB-216A832FF7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3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243EE-BA26-4E12-89DB-9BA7250AD0A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17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4BA49-06BA-4A16-A84C-C141ADB185A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362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E477BC0E-3AE9-42A1-BC3F-DA76B085E71D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/>
              <a:t>Company Name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/>
              <a:t>Business Plan</a:t>
            </a:r>
          </a:p>
        </p:txBody>
      </p:sp>
      <p:pic>
        <p:nvPicPr>
          <p:cNvPr id="16390" name="Picture 6" descr="Logo placeh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5" y="5940425"/>
            <a:ext cx="855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Resource Requirements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List requirements for the following resources:</a:t>
            </a:r>
          </a:p>
          <a:p>
            <a:pPr lvl="1"/>
            <a:r>
              <a:rPr lang="en-GB" altLang="en-US"/>
              <a:t>Personnel</a:t>
            </a:r>
          </a:p>
          <a:p>
            <a:pPr lvl="1"/>
            <a:r>
              <a:rPr lang="en-GB" altLang="en-US"/>
              <a:t>Technology</a:t>
            </a:r>
          </a:p>
          <a:p>
            <a:pPr lvl="1"/>
            <a:r>
              <a:rPr lang="en-GB" altLang="en-US"/>
              <a:t>Finances</a:t>
            </a:r>
          </a:p>
          <a:p>
            <a:pPr lvl="1"/>
            <a:r>
              <a:rPr lang="en-GB" altLang="en-US"/>
              <a:t>Distribution</a:t>
            </a:r>
          </a:p>
          <a:p>
            <a:pPr lvl="1"/>
            <a:r>
              <a:rPr lang="en-GB" altLang="en-US"/>
              <a:t>Promotion</a:t>
            </a:r>
          </a:p>
          <a:p>
            <a:pPr lvl="1"/>
            <a:r>
              <a:rPr lang="en-GB" altLang="en-US"/>
              <a:t>Products</a:t>
            </a:r>
          </a:p>
          <a:p>
            <a:pPr lvl="1"/>
            <a:r>
              <a:rPr lang="en-GB" altLang="en-US"/>
              <a:t>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Risks and Rewards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Summarize the risks of the proposed project and how they will be addressed.</a:t>
            </a:r>
          </a:p>
          <a:p>
            <a:r>
              <a:rPr lang="en-GB" altLang="en-US"/>
              <a:t>Estimate expected rewards, particularly if you are seeking funding.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Key Issues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Near term</a:t>
            </a:r>
          </a:p>
          <a:p>
            <a:pPr lvl="1"/>
            <a:r>
              <a:rPr lang="en-GB" altLang="en-US"/>
              <a:t>Identify key decisions and issues that need immediate or near-term resolution.</a:t>
            </a:r>
          </a:p>
          <a:p>
            <a:pPr lvl="1"/>
            <a:r>
              <a:rPr lang="en-GB" altLang="en-US"/>
              <a:t>State consequences of decision postponement.</a:t>
            </a:r>
          </a:p>
          <a:p>
            <a:r>
              <a:rPr lang="en-GB" altLang="en-US"/>
              <a:t>Long term</a:t>
            </a:r>
          </a:p>
          <a:p>
            <a:pPr lvl="1"/>
            <a:r>
              <a:rPr lang="en-GB" altLang="en-US"/>
              <a:t>Identify issues needing long-term resolution.</a:t>
            </a:r>
          </a:p>
          <a:p>
            <a:pPr lvl="1"/>
            <a:r>
              <a:rPr lang="en-GB" altLang="en-US"/>
              <a:t>State consequences of decision postponement.</a:t>
            </a:r>
          </a:p>
          <a:p>
            <a:r>
              <a:rPr lang="en-GB" altLang="en-US"/>
              <a:t>If you are seeking funding, be specific about any issues that require financial resources for resolution.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Mission Statement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Clearly state your company’s long-term mission.</a:t>
            </a:r>
          </a:p>
          <a:p>
            <a:pPr lvl="1"/>
            <a:r>
              <a:rPr lang="en-GB" altLang="en-US"/>
              <a:t>Try to use words that will help direct the growth of your company, but be as concise as possible.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Team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List CEO and key management by name.</a:t>
            </a:r>
          </a:p>
          <a:p>
            <a:r>
              <a:rPr lang="en-GB" altLang="en-US"/>
              <a:t>Include previous accomplishments to show that these are people with a record of success.</a:t>
            </a:r>
          </a:p>
          <a:p>
            <a:r>
              <a:rPr lang="en-GB" altLang="en-US"/>
              <a:t>Summarize number of years of experience in this field.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Market 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Summarize your market in the past, present, and future.</a:t>
            </a:r>
          </a:p>
          <a:p>
            <a:pPr lvl="1"/>
            <a:r>
              <a:rPr lang="en-GB" altLang="en-US"/>
              <a:t>Review those changes in market share, leadership, players, market shifts, costs, pricing, or competition that provide the opportunity for your company’s success.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Opportunities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Identify problems and opportunities.</a:t>
            </a:r>
          </a:p>
          <a:p>
            <a:pPr lvl="1"/>
            <a:r>
              <a:rPr lang="en-GB" altLang="en-US"/>
              <a:t>State consumer problems, and define the nature of product/service opportunities that are created by those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Business Concept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Summarize the key technology, concept, or strategy on which your business is based.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Competition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Summarize the competition.</a:t>
            </a:r>
          </a:p>
          <a:p>
            <a:r>
              <a:rPr lang="en-GB" altLang="en-US"/>
              <a:t>Outline your company’s competitive advantage.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Goals and Objectives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List five-year goals.</a:t>
            </a:r>
          </a:p>
          <a:p>
            <a:r>
              <a:rPr lang="en-GB" altLang="en-US"/>
              <a:t>State specific, measurable objectives for achieving your five-year goals.</a:t>
            </a:r>
          </a:p>
          <a:p>
            <a:pPr lvl="1"/>
            <a:r>
              <a:rPr lang="en-GB" altLang="en-US"/>
              <a:t>List market-share objectives.</a:t>
            </a:r>
          </a:p>
          <a:p>
            <a:pPr lvl="1"/>
            <a:r>
              <a:rPr lang="en-GB" altLang="en-US"/>
              <a:t>List revenue/profitability objectives.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Financial Plan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Outline a high-level financial plan that defines your financial model and pricing assumptions. </a:t>
            </a:r>
          </a:p>
          <a:p>
            <a:pPr lvl="1"/>
            <a:r>
              <a:rPr lang="en-GB" altLang="en-US"/>
              <a:t>This plan should include expected annual sales and profits for the next three years.</a:t>
            </a:r>
          </a:p>
          <a:p>
            <a:pPr lvl="1"/>
            <a:r>
              <a:rPr lang="en-GB" altLang="en-US"/>
              <a:t>Use several slides to cover this material appropriately.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2</TotalTime>
  <Words>330</Words>
  <Application>Microsoft Office PowerPoint</Application>
  <PresentationFormat>On-screen Show (4:3)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Tahoma</vt:lpstr>
      <vt:lpstr>Business plan presentation</vt:lpstr>
      <vt:lpstr>Company Name</vt:lpstr>
      <vt:lpstr>Mission Statement</vt:lpstr>
      <vt:lpstr>The Team</vt:lpstr>
      <vt:lpstr>Market Summary</vt:lpstr>
      <vt:lpstr>Opportunities</vt:lpstr>
      <vt:lpstr>Business Concept</vt:lpstr>
      <vt:lpstr>Competition</vt:lpstr>
      <vt:lpstr>Goals and Objectives</vt:lpstr>
      <vt:lpstr>Financial Plan</vt:lpstr>
      <vt:lpstr>Resource Requirements</vt:lpstr>
      <vt:lpstr>Risks and Rewards</vt:lpstr>
      <vt:lpstr>Key Issues</vt:lpstr>
    </vt:vector>
  </TitlesOfParts>
  <Company>GFT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GFT</dc:creator>
  <cp:lastModifiedBy>GFT</cp:lastModifiedBy>
  <cp:revision>1</cp:revision>
  <cp:lastPrinted>1601-01-01T00:00:00Z</cp:lastPrinted>
  <dcterms:created xsi:type="dcterms:W3CDTF">2015-03-25T18:06:19Z</dcterms:created>
  <dcterms:modified xsi:type="dcterms:W3CDTF">2015-03-25T18:09:15Z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