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881F2A-3AAF-40A3-B6D1-8C631E5AAABE}" v="1" dt="2024-12-22T17:04:42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 Dring" userId="51f35f63775b88cc" providerId="LiveId" clId="{8B881F2A-3AAF-40A3-B6D1-8C631E5AAABE}"/>
    <pc:docChg chg="modSld">
      <pc:chgData name="Mr Dring" userId="51f35f63775b88cc" providerId="LiveId" clId="{8B881F2A-3AAF-40A3-B6D1-8C631E5AAABE}" dt="2024-12-22T17:04:56.078" v="35" actId="14100"/>
      <pc:docMkLst>
        <pc:docMk/>
      </pc:docMkLst>
      <pc:sldChg chg="addSp modSp mod">
        <pc:chgData name="Mr Dring" userId="51f35f63775b88cc" providerId="LiveId" clId="{8B881F2A-3AAF-40A3-B6D1-8C631E5AAABE}" dt="2024-12-22T17:04:56.078" v="35" actId="14100"/>
        <pc:sldMkLst>
          <pc:docMk/>
          <pc:sldMk cId="870717569" sldId="256"/>
        </pc:sldMkLst>
        <pc:spChg chg="add mod">
          <ac:chgData name="Mr Dring" userId="51f35f63775b88cc" providerId="LiveId" clId="{8B881F2A-3AAF-40A3-B6D1-8C631E5AAABE}" dt="2024-12-22T17:04:56.078" v="35" actId="14100"/>
          <ac:spMkLst>
            <pc:docMk/>
            <pc:sldMk cId="870717569" sldId="256"/>
            <ac:spMk id="17" creationId="{692E6E42-E333-7581-81B2-2DB7CC2037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C178-C7FE-86E3-F48F-26459096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7C261-E2F5-CC1B-AB76-5105B427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44B8-5CE6-CE20-63ED-19C1738D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CBB8-9264-AFB7-7D3E-9261F1E3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C0EA-E89A-6D05-0DB8-F57ABB8B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82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DA83-6676-1DFB-DC94-DCA7CDF5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94ECF-42F5-C89C-4B8C-5D4B8BB4A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C9777-8D1D-9EE8-D492-FA820D35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20A39-0AB5-29F2-8E82-FCF18310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A6580-9CB5-4C8D-0425-C2278DE8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64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4A9B2-97C8-C18E-DB95-D7EFDCC46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028AB-3A5F-E566-E9DF-AB5CFE197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B938-2067-29DA-C28F-27229368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ED13E-0E74-810B-8AF4-E41367E0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F406-3B8D-BBB7-90DD-A0FC1CC1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5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26D2-2011-861D-15F3-6DC06F47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F9F5-D7ED-AADD-6CED-B8A064116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44E0-578C-49D2-0B4E-1208C6D8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EF3D-EAC0-19C2-6D37-30C24CC0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47929-02C8-5B29-F8FA-4DD3094B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93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D489-4AF3-72A5-E673-961B0FAC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27115-D02B-5B9F-E3DD-D2914DC6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3DA0-0EBA-E5DB-3CA7-5623E19C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2264-962B-B08F-9409-6A66BA91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C902F-A365-8EE2-DED4-92409C46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4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47F0-3553-96F7-939C-A3747B22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C1BF-5227-177A-44B3-2201137C9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564A6-C9E7-3549-982F-C982642F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E8077-9407-2785-F3FD-0BAD1DA0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44F8-1ABE-9E25-08F5-5E967CAC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83AA3-EE21-58F8-1722-2DFE9253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3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10BD-DA66-3E70-FC40-48443E4F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CF63-0FCF-90A8-8170-04349C5F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62F18-3D26-7574-8065-EDD6B099B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B6943-5656-7CA2-5CE9-BDB7F3880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91C04-3E53-B0C0-DAD7-25A7A9097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7B9D1-D1A0-8DEA-8DC5-AA7F136A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3B25A-71E9-66D0-6370-F66A26D7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AFBC2-69EB-C9C8-745A-2C198C12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3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579A-2D76-D762-663B-FF099C7E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C404F-A6CF-7B40-7BC6-72BE3CC1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3EA8-FB68-DBF7-BEF3-92586F52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2B37F-1169-2911-ADBC-9595E85A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8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E5F51-5DB3-0730-DC95-45C8B95A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E38AD-80AF-0B74-0984-02F25003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94765-0434-2399-A97E-A086C446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8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4CFE-5695-59BA-397F-44C569FC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2D21-95A5-281D-BA21-0B0F28B0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2F141-C2D8-2C2C-1649-B5936106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4A754-8A15-8447-693F-9A32A1FA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8684-A60A-EA35-1300-006FF8A8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707DC-E8C1-C8CC-D334-80DEA18B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6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1B45-0F3A-2EB5-2E0C-079828A7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CD54D-A9B8-65CC-D8A6-4DE55A808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B03F4-FB65-0983-27C7-F9E24F2A9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7CF1A-921C-4F8B-6214-2A5ADF4E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E44BB-6690-C9AB-4FDB-C5437374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F1FF2-A40E-EFCB-DBD0-4D5ABF01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51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40188-987C-DE27-C518-FCBFDAB9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6C77-E655-272B-FAE6-3121D03B7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B986-9B6B-E75F-F913-3327F7A42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177E4-60BF-4C8D-A659-95F1E6F38172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DCA2-420E-4269-DD37-1D32529D7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73440-F667-ACDF-1E6F-827E7CBA5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D9222-BB0A-FBE1-69CE-5360337CAF9C}"/>
              </a:ext>
            </a:extLst>
          </p:cNvPr>
          <p:cNvSpPr/>
          <p:nvPr/>
        </p:nvSpPr>
        <p:spPr>
          <a:xfrm>
            <a:off x="1662545" y="1810097"/>
            <a:ext cx="2047010" cy="252499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048961-CC36-1082-DEB2-AB2C2A5BF30B}"/>
              </a:ext>
            </a:extLst>
          </p:cNvPr>
          <p:cNvSpPr/>
          <p:nvPr/>
        </p:nvSpPr>
        <p:spPr>
          <a:xfrm>
            <a:off x="2156019" y="3507971"/>
            <a:ext cx="1057984" cy="3241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56911-1CC1-7B2C-C234-2626733E685C}"/>
              </a:ext>
            </a:extLst>
          </p:cNvPr>
          <p:cNvSpPr/>
          <p:nvPr/>
        </p:nvSpPr>
        <p:spPr>
          <a:xfrm>
            <a:off x="1815198" y="3507971"/>
            <a:ext cx="229733" cy="3241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468D79-0F2C-92B3-A5AE-E009A2D7722A}"/>
              </a:ext>
            </a:extLst>
          </p:cNvPr>
          <p:cNvSpPr txBox="1"/>
          <p:nvPr/>
        </p:nvSpPr>
        <p:spPr>
          <a:xfrm>
            <a:off x="1762298" y="3798915"/>
            <a:ext cx="352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DD3B-5954-ECB4-4A19-989044530CA9}"/>
              </a:ext>
            </a:extLst>
          </p:cNvPr>
          <p:cNvSpPr txBox="1"/>
          <p:nvPr/>
        </p:nvSpPr>
        <p:spPr>
          <a:xfrm rot="5400000">
            <a:off x="2753402" y="2525935"/>
            <a:ext cx="11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CMT5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A40130-FC10-1DC8-566B-F5BFF2A8A32A}"/>
              </a:ext>
            </a:extLst>
          </p:cNvPr>
          <p:cNvSpPr/>
          <p:nvPr/>
        </p:nvSpPr>
        <p:spPr>
          <a:xfrm>
            <a:off x="3820643" y="1810097"/>
            <a:ext cx="2047010" cy="252499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81399-2BBE-9BDD-6E59-5C65212D66A9}"/>
              </a:ext>
            </a:extLst>
          </p:cNvPr>
          <p:cNvSpPr txBox="1"/>
          <p:nvPr/>
        </p:nvSpPr>
        <p:spPr>
          <a:xfrm rot="16200000">
            <a:off x="5205657" y="2296956"/>
            <a:ext cx="677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6A3C01-8DB6-C36C-7614-2479ED74506E}"/>
              </a:ext>
            </a:extLst>
          </p:cNvPr>
          <p:cNvSpPr/>
          <p:nvPr/>
        </p:nvSpPr>
        <p:spPr>
          <a:xfrm>
            <a:off x="4407164" y="1882831"/>
            <a:ext cx="857060" cy="918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E6E42-E333-7581-81B2-2DB7CC20374F}"/>
              </a:ext>
            </a:extLst>
          </p:cNvPr>
          <p:cNvSpPr txBox="1"/>
          <p:nvPr/>
        </p:nvSpPr>
        <p:spPr>
          <a:xfrm>
            <a:off x="7007629" y="548640"/>
            <a:ext cx="455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02 Temperature and humidity sensor</a:t>
            </a:r>
          </a:p>
        </p:txBody>
      </p:sp>
    </p:spTree>
    <p:extLst>
      <p:ext uri="{BB962C8B-B14F-4D97-AF65-F5344CB8AC3E}">
        <p14:creationId xmlns:p14="http://schemas.microsoft.com/office/powerpoint/2010/main" val="87071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Dring, Mr P</dc:creator>
  <cp:lastModifiedBy>Dring, Mr P</cp:lastModifiedBy>
  <cp:revision>1</cp:revision>
  <dcterms:created xsi:type="dcterms:W3CDTF">2024-12-22T12:02:30Z</dcterms:created>
  <dcterms:modified xsi:type="dcterms:W3CDTF">2024-12-22T17:04:59Z</dcterms:modified>
</cp:coreProperties>
</file>