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881F2A-3AAF-40A3-B6D1-8C631E5AAABE}" v="1" dt="2024-12-22T17:04:42.145"/>
    <p1510:client id="{B100D9CC-5085-4929-8487-48B94DD963C4}" v="16" dt="2024-12-23T11:44:22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 Dring" userId="51f35f63775b88cc" providerId="LiveId" clId="{B100D9CC-5085-4929-8487-48B94DD963C4}"/>
    <pc:docChg chg="undo custSel modSld">
      <pc:chgData name="Mr Dring" userId="51f35f63775b88cc" providerId="LiveId" clId="{B100D9CC-5085-4929-8487-48B94DD963C4}" dt="2024-12-23T11:44:22.095" v="251" actId="571"/>
      <pc:docMkLst>
        <pc:docMk/>
      </pc:docMkLst>
      <pc:sldChg chg="addSp delSp modSp mod">
        <pc:chgData name="Mr Dring" userId="51f35f63775b88cc" providerId="LiveId" clId="{B100D9CC-5085-4929-8487-48B94DD963C4}" dt="2024-12-23T11:44:22.095" v="251" actId="571"/>
        <pc:sldMkLst>
          <pc:docMk/>
          <pc:sldMk cId="870717569" sldId="256"/>
        </pc:sldMkLst>
        <pc:spChg chg="add mod">
          <ac:chgData name="Mr Dring" userId="51f35f63775b88cc" providerId="LiveId" clId="{B100D9CC-5085-4929-8487-48B94DD963C4}" dt="2024-12-23T11:26:31.410" v="62" actId="1036"/>
          <ac:spMkLst>
            <pc:docMk/>
            <pc:sldMk cId="870717569" sldId="256"/>
            <ac:spMk id="2" creationId="{16240627-9F9F-26F9-FCE7-04E718F1F67D}"/>
          </ac:spMkLst>
        </pc:spChg>
        <pc:spChg chg="add mod">
          <ac:chgData name="Mr Dring" userId="51f35f63775b88cc" providerId="LiveId" clId="{B100D9CC-5085-4929-8487-48B94DD963C4}" dt="2024-12-23T11:28:49.224" v="144" actId="1035"/>
          <ac:spMkLst>
            <pc:docMk/>
            <pc:sldMk cId="870717569" sldId="256"/>
            <ac:spMk id="3" creationId="{53E258EF-413C-A88C-6063-AD70826B7BB9}"/>
          </ac:spMkLst>
        </pc:spChg>
        <pc:spChg chg="mod">
          <ac:chgData name="Mr Dring" userId="51f35f63775b88cc" providerId="LiveId" clId="{B100D9CC-5085-4929-8487-48B94DD963C4}" dt="2024-12-23T11:27:08.078" v="109" actId="1076"/>
          <ac:spMkLst>
            <pc:docMk/>
            <pc:sldMk cId="870717569" sldId="256"/>
            <ac:spMk id="4" creationId="{DBCD9222-BB0A-FBE1-69CE-5360337CAF9C}"/>
          </ac:spMkLst>
        </pc:spChg>
        <pc:spChg chg="add mod">
          <ac:chgData name="Mr Dring" userId="51f35f63775b88cc" providerId="LiveId" clId="{B100D9CC-5085-4929-8487-48B94DD963C4}" dt="2024-12-23T11:44:08.148" v="248"/>
          <ac:spMkLst>
            <pc:docMk/>
            <pc:sldMk cId="870717569" sldId="256"/>
            <ac:spMk id="5" creationId="{3D235498-A71C-2482-1F1C-53A7E0E25820}"/>
          </ac:spMkLst>
        </pc:spChg>
        <pc:spChg chg="del">
          <ac:chgData name="Mr Dring" userId="51f35f63775b88cc" providerId="LiveId" clId="{B100D9CC-5085-4929-8487-48B94DD963C4}" dt="2024-12-23T11:26:27.820" v="43" actId="478"/>
          <ac:spMkLst>
            <pc:docMk/>
            <pc:sldMk cId="870717569" sldId="256"/>
            <ac:spMk id="5" creationId="{AD048961-CC36-1082-DEB2-AB2C2A5BF30B}"/>
          </ac:spMkLst>
        </pc:spChg>
        <pc:spChg chg="mod">
          <ac:chgData name="Mr Dring" userId="51f35f63775b88cc" providerId="LiveId" clId="{B100D9CC-5085-4929-8487-48B94DD963C4}" dt="2024-12-23T11:27:08.078" v="109" actId="1076"/>
          <ac:spMkLst>
            <pc:docMk/>
            <pc:sldMk cId="870717569" sldId="256"/>
            <ac:spMk id="6" creationId="{49556911-1CC1-7B2C-C234-2626733E685C}"/>
          </ac:spMkLst>
        </pc:spChg>
        <pc:spChg chg="add mod">
          <ac:chgData name="Mr Dring" userId="51f35f63775b88cc" providerId="LiveId" clId="{B100D9CC-5085-4929-8487-48B94DD963C4}" dt="2024-12-23T11:28:49.224" v="144" actId="1035"/>
          <ac:spMkLst>
            <pc:docMk/>
            <pc:sldMk cId="870717569" sldId="256"/>
            <ac:spMk id="7" creationId="{947B92A1-7553-EBE8-2A3A-110B6C8E94CA}"/>
          </ac:spMkLst>
        </pc:spChg>
        <pc:spChg chg="mod">
          <ac:chgData name="Mr Dring" userId="51f35f63775b88cc" providerId="LiveId" clId="{B100D9CC-5085-4929-8487-48B94DD963C4}" dt="2024-12-23T11:26:54.287" v="105" actId="1035"/>
          <ac:spMkLst>
            <pc:docMk/>
            <pc:sldMk cId="870717569" sldId="256"/>
            <ac:spMk id="8" creationId="{EA468D79-0F2C-92B3-A5AE-E009A2D7722A}"/>
          </ac:spMkLst>
        </pc:spChg>
        <pc:spChg chg="del">
          <ac:chgData name="Mr Dring" userId="51f35f63775b88cc" providerId="LiveId" clId="{B100D9CC-5085-4929-8487-48B94DD963C4}" dt="2024-12-23T11:26:14.226" v="40" actId="478"/>
          <ac:spMkLst>
            <pc:docMk/>
            <pc:sldMk cId="870717569" sldId="256"/>
            <ac:spMk id="9" creationId="{3080DD3B-5954-ECB4-4A19-989044530CA9}"/>
          </ac:spMkLst>
        </pc:spChg>
        <pc:spChg chg="add mod">
          <ac:chgData name="Mr Dring" userId="51f35f63775b88cc" providerId="LiveId" clId="{B100D9CC-5085-4929-8487-48B94DD963C4}" dt="2024-12-23T11:43:49.847" v="228" actId="571"/>
          <ac:spMkLst>
            <pc:docMk/>
            <pc:sldMk cId="870717569" sldId="256"/>
            <ac:spMk id="9" creationId="{85702A2F-2194-BC66-3513-53052B6CB38A}"/>
          </ac:spMkLst>
        </pc:spChg>
        <pc:spChg chg="add mod">
          <ac:chgData name="Mr Dring" userId="51f35f63775b88cc" providerId="LiveId" clId="{B100D9CC-5085-4929-8487-48B94DD963C4}" dt="2024-12-23T11:28:36.502" v="131" actId="1036"/>
          <ac:spMkLst>
            <pc:docMk/>
            <pc:sldMk cId="870717569" sldId="256"/>
            <ac:spMk id="10" creationId="{108E0BAB-DFBF-9214-8D07-DD48C0A3D4A6}"/>
          </ac:spMkLst>
        </pc:spChg>
        <pc:spChg chg="mod">
          <ac:chgData name="Mr Dring" userId="51f35f63775b88cc" providerId="LiveId" clId="{B100D9CC-5085-4929-8487-48B94DD963C4}" dt="2024-12-23T11:29:31.151" v="172" actId="1035"/>
          <ac:spMkLst>
            <pc:docMk/>
            <pc:sldMk cId="870717569" sldId="256"/>
            <ac:spMk id="12" creationId="{62E81399-2BBE-9BDD-6E59-5C65212D66A9}"/>
          </ac:spMkLst>
        </pc:spChg>
        <pc:spChg chg="add mod">
          <ac:chgData name="Mr Dring" userId="51f35f63775b88cc" providerId="LiveId" clId="{B100D9CC-5085-4929-8487-48B94DD963C4}" dt="2024-12-23T11:27:03.261" v="107" actId="571"/>
          <ac:spMkLst>
            <pc:docMk/>
            <pc:sldMk cId="870717569" sldId="256"/>
            <ac:spMk id="13" creationId="{26A9D348-B806-D00F-54AE-F840EB856149}"/>
          </ac:spMkLst>
        </pc:spChg>
        <pc:spChg chg="add mod">
          <ac:chgData name="Mr Dring" userId="51f35f63775b88cc" providerId="LiveId" clId="{B100D9CC-5085-4929-8487-48B94DD963C4}" dt="2024-12-23T11:43:55.192" v="246" actId="1036"/>
          <ac:spMkLst>
            <pc:docMk/>
            <pc:sldMk cId="870717569" sldId="256"/>
            <ac:spMk id="13" creationId="{D0A0FEF0-9CA4-3251-3CBF-126D8E44A3F6}"/>
          </ac:spMkLst>
        </pc:spChg>
        <pc:spChg chg="add mod">
          <ac:chgData name="Mr Dring" userId="51f35f63775b88cc" providerId="LiveId" clId="{B100D9CC-5085-4929-8487-48B94DD963C4}" dt="2024-12-23T11:43:55.192" v="246" actId="1036"/>
          <ac:spMkLst>
            <pc:docMk/>
            <pc:sldMk cId="870717569" sldId="256"/>
            <ac:spMk id="14" creationId="{8D7237DF-5C30-29FD-F935-300BBD830162}"/>
          </ac:spMkLst>
        </pc:spChg>
        <pc:spChg chg="add mod">
          <ac:chgData name="Mr Dring" userId="51f35f63775b88cc" providerId="LiveId" clId="{B100D9CC-5085-4929-8487-48B94DD963C4}" dt="2024-12-23T11:27:03.261" v="107" actId="571"/>
          <ac:spMkLst>
            <pc:docMk/>
            <pc:sldMk cId="870717569" sldId="256"/>
            <ac:spMk id="14" creationId="{D43AA80A-9A7C-74D0-A277-43757440E4DE}"/>
          </ac:spMkLst>
        </pc:spChg>
        <pc:spChg chg="add mod">
          <ac:chgData name="Mr Dring" userId="51f35f63775b88cc" providerId="LiveId" clId="{B100D9CC-5085-4929-8487-48B94DD963C4}" dt="2024-12-23T11:27:17.882" v="111" actId="1076"/>
          <ac:spMkLst>
            <pc:docMk/>
            <pc:sldMk cId="870717569" sldId="256"/>
            <ac:spMk id="15" creationId="{2B4C9872-ED0A-61E2-E232-9053BB42611C}"/>
          </ac:spMkLst>
        </pc:spChg>
        <pc:spChg chg="mod">
          <ac:chgData name="Mr Dring" userId="51f35f63775b88cc" providerId="LiveId" clId="{B100D9CC-5085-4929-8487-48B94DD963C4}" dt="2024-12-23T11:29:15.342" v="163" actId="1035"/>
          <ac:spMkLst>
            <pc:docMk/>
            <pc:sldMk cId="870717569" sldId="256"/>
            <ac:spMk id="16" creationId="{576A3C01-8DB6-C36C-7614-2479ED74506E}"/>
          </ac:spMkLst>
        </pc:spChg>
        <pc:spChg chg="mod">
          <ac:chgData name="Mr Dring" userId="51f35f63775b88cc" providerId="LiveId" clId="{B100D9CC-5085-4929-8487-48B94DD963C4}" dt="2024-12-23T11:31:39.615" v="207" actId="20577"/>
          <ac:spMkLst>
            <pc:docMk/>
            <pc:sldMk cId="870717569" sldId="256"/>
            <ac:spMk id="17" creationId="{692E6E42-E333-7581-81B2-2DB7CC20374F}"/>
          </ac:spMkLst>
        </pc:spChg>
        <pc:spChg chg="add mod">
          <ac:chgData name="Mr Dring" userId="51f35f63775b88cc" providerId="LiveId" clId="{B100D9CC-5085-4929-8487-48B94DD963C4}" dt="2024-12-23T11:28:21.970" v="127" actId="20577"/>
          <ac:spMkLst>
            <pc:docMk/>
            <pc:sldMk cId="870717569" sldId="256"/>
            <ac:spMk id="18" creationId="{E3C81BF0-D97F-66A6-5605-0ED70EEDB551}"/>
          </ac:spMkLst>
        </pc:spChg>
        <pc:spChg chg="add mod">
          <ac:chgData name="Mr Dring" userId="51f35f63775b88cc" providerId="LiveId" clId="{B100D9CC-5085-4929-8487-48B94DD963C4}" dt="2024-12-23T11:28:32.128" v="128" actId="571"/>
          <ac:spMkLst>
            <pc:docMk/>
            <pc:sldMk cId="870717569" sldId="256"/>
            <ac:spMk id="19" creationId="{A29719EC-E7F7-124C-B623-8A0D225FF06B}"/>
          </ac:spMkLst>
        </pc:spChg>
        <pc:spChg chg="add mod">
          <ac:chgData name="Mr Dring" userId="51f35f63775b88cc" providerId="LiveId" clId="{B100D9CC-5085-4929-8487-48B94DD963C4}" dt="2024-12-23T11:30:12.497" v="174" actId="20577"/>
          <ac:spMkLst>
            <pc:docMk/>
            <pc:sldMk cId="870717569" sldId="256"/>
            <ac:spMk id="20" creationId="{EC18F106-6B1B-7451-C910-86BBABDA0EE6}"/>
          </ac:spMkLst>
        </pc:spChg>
        <pc:spChg chg="add mod">
          <ac:chgData name="Mr Dring" userId="51f35f63775b88cc" providerId="LiveId" clId="{B100D9CC-5085-4929-8487-48B94DD963C4}" dt="2024-12-23T11:43:59.296" v="247" actId="571"/>
          <ac:spMkLst>
            <pc:docMk/>
            <pc:sldMk cId="870717569" sldId="256"/>
            <ac:spMk id="21" creationId="{78299851-119C-57EF-0896-B6DFEB43C4EC}"/>
          </ac:spMkLst>
        </pc:spChg>
        <pc:spChg chg="add mod">
          <ac:chgData name="Mr Dring" userId="51f35f63775b88cc" providerId="LiveId" clId="{B100D9CC-5085-4929-8487-48B94DD963C4}" dt="2024-12-23T11:31:00.746" v="205" actId="1036"/>
          <ac:spMkLst>
            <pc:docMk/>
            <pc:sldMk cId="870717569" sldId="256"/>
            <ac:spMk id="22" creationId="{57760F4F-6424-4B2C-B615-F0FD1338F5E7}"/>
          </ac:spMkLst>
        </pc:spChg>
        <pc:spChg chg="add mod">
          <ac:chgData name="Mr Dring" userId="51f35f63775b88cc" providerId="LiveId" clId="{B100D9CC-5085-4929-8487-48B94DD963C4}" dt="2024-12-23T11:43:59.296" v="247" actId="571"/>
          <ac:spMkLst>
            <pc:docMk/>
            <pc:sldMk cId="870717569" sldId="256"/>
            <ac:spMk id="23" creationId="{609C2D7B-18EC-18C4-775E-2D082AA572C1}"/>
          </ac:spMkLst>
        </pc:spChg>
        <pc:spChg chg="add">
          <ac:chgData name="Mr Dring" userId="51f35f63775b88cc" providerId="LiveId" clId="{B100D9CC-5085-4929-8487-48B94DD963C4}" dt="2024-12-23T11:44:13.679" v="249" actId="11529"/>
          <ac:spMkLst>
            <pc:docMk/>
            <pc:sldMk cId="870717569" sldId="256"/>
            <ac:spMk id="24" creationId="{63A51C31-B621-B33F-18A4-62FC25443C60}"/>
          </ac:spMkLst>
        </pc:spChg>
        <pc:spChg chg="add mod">
          <ac:chgData name="Mr Dring" userId="51f35f63775b88cc" providerId="LiveId" clId="{B100D9CC-5085-4929-8487-48B94DD963C4}" dt="2024-12-23T11:44:19.165" v="250" actId="571"/>
          <ac:spMkLst>
            <pc:docMk/>
            <pc:sldMk cId="870717569" sldId="256"/>
            <ac:spMk id="25" creationId="{E2083C81-932B-E083-4022-67DAFFCBB298}"/>
          </ac:spMkLst>
        </pc:spChg>
        <pc:spChg chg="add mod">
          <ac:chgData name="Mr Dring" userId="51f35f63775b88cc" providerId="LiveId" clId="{B100D9CC-5085-4929-8487-48B94DD963C4}" dt="2024-12-23T11:44:22.095" v="251" actId="571"/>
          <ac:spMkLst>
            <pc:docMk/>
            <pc:sldMk cId="870717569" sldId="256"/>
            <ac:spMk id="26" creationId="{02638B6E-7CBD-2EBF-A176-F052BF6F3692}"/>
          </ac:spMkLst>
        </pc:spChg>
      </pc:sldChg>
    </pc:docChg>
  </pc:docChgLst>
  <pc:docChgLst>
    <pc:chgData name="Mr Dring" userId="51f35f63775b88cc" providerId="LiveId" clId="{8B881F2A-3AAF-40A3-B6D1-8C631E5AAABE}"/>
    <pc:docChg chg="modSld">
      <pc:chgData name="Mr Dring" userId="51f35f63775b88cc" providerId="LiveId" clId="{8B881F2A-3AAF-40A3-B6D1-8C631E5AAABE}" dt="2024-12-22T17:04:56.078" v="35" actId="14100"/>
      <pc:docMkLst>
        <pc:docMk/>
      </pc:docMkLst>
      <pc:sldChg chg="addSp modSp mod">
        <pc:chgData name="Mr Dring" userId="51f35f63775b88cc" providerId="LiveId" clId="{8B881F2A-3AAF-40A3-B6D1-8C631E5AAABE}" dt="2024-12-22T17:04:56.078" v="35" actId="14100"/>
        <pc:sldMkLst>
          <pc:docMk/>
          <pc:sldMk cId="870717569" sldId="256"/>
        </pc:sldMkLst>
        <pc:spChg chg="add mod">
          <ac:chgData name="Mr Dring" userId="51f35f63775b88cc" providerId="LiveId" clId="{8B881F2A-3AAF-40A3-B6D1-8C631E5AAABE}" dt="2024-12-22T17:04:56.078" v="35" actId="14100"/>
          <ac:spMkLst>
            <pc:docMk/>
            <pc:sldMk cId="870717569" sldId="256"/>
            <ac:spMk id="17" creationId="{692E6E42-E333-7581-81B2-2DB7CC2037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C178-C7FE-86E3-F48F-26459096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7C261-E2F5-CC1B-AB76-5105B4271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644B8-5CE6-CE20-63ED-19C1738D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03/01/2025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DCBB8-9264-AFB7-7D3E-9261F1E3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8C0EA-E89A-6D05-0DB8-F57ABB8B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82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DA83-6676-1DFB-DC94-DCA7CDF5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94ECF-42F5-C89C-4B8C-5D4B8BB4A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C9777-8D1D-9EE8-D492-FA820D35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03/01/2025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20A39-0AB5-29F2-8E82-FCF18310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A6580-9CB5-4C8D-0425-C2278DE8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64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4A9B2-97C8-C18E-DB95-D7EFDCC46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028AB-3A5F-E566-E9DF-AB5CFE197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FB938-2067-29DA-C28F-27229368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03/01/2025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ED13E-0E74-810B-8AF4-E41367E05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F406-3B8D-BBB7-90DD-A0FC1CC1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45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26D2-2011-861D-15F3-6DC06F47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7F9F5-D7ED-AADD-6CED-B8A064116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C44E0-578C-49D2-0B4E-1208C6D8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03/01/2025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6EF3D-EAC0-19C2-6D37-30C24CC02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47929-02C8-5B29-F8FA-4DD3094B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93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D489-4AF3-72A5-E673-961B0FAC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27115-D02B-5B9F-E3DD-D2914DC65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3DA0-0EBA-E5DB-3CA7-5623E19C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03/01/2025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72264-962B-B08F-9409-6A66BA91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C902F-A365-8EE2-DED4-92409C46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54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47F0-3553-96F7-939C-A3747B22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9C1BF-5227-177A-44B3-2201137C9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564A6-C9E7-3549-982F-C982642FB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E8077-9407-2785-F3FD-0BAD1DA0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03/01/2025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844F8-1ABE-9E25-08F5-5E967CAC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83AA3-EE21-58F8-1722-2DFE9253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3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10BD-DA66-3E70-FC40-48443E4F8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2CF63-0FCF-90A8-8170-04349C5FF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62F18-3D26-7574-8065-EDD6B099B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B6943-5656-7CA2-5CE9-BDB7F3880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91C04-3E53-B0C0-DAD7-25A7A9097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7B9D1-D1A0-8DEA-8DC5-AA7F136A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03/01/2025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23B25A-71E9-66D0-6370-F66A26D7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AFBC2-69EB-C9C8-745A-2C198C12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13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579A-2D76-D762-663B-FF099C7E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EC404F-A6CF-7B40-7BC6-72BE3CC1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03/01/2025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3EA8-FB68-DBF7-BEF3-92586F529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2B37F-1169-2911-ADBC-9595E85A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8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BE5F51-5DB3-0730-DC95-45C8B95AB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03/01/2025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E38AD-80AF-0B74-0984-02F25003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94765-0434-2399-A97E-A086C446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38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4CFE-5695-59BA-397F-44C569FC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42D21-95A5-281D-BA21-0B0F28B0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2F141-C2D8-2C2C-1649-B5936106E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4A754-8A15-8447-693F-9A32A1FA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03/01/2025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58684-A60A-EA35-1300-006FF8A8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707DC-E8C1-C8CC-D334-80DEA18B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96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1B45-0F3A-2EB5-2E0C-079828A7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CD54D-A9B8-65CC-D8A6-4DE55A808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B03F4-FB65-0983-27C7-F9E24F2A9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7CF1A-921C-4F8B-6214-2A5ADF4E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03/01/2025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E44BB-6690-C9AB-4FDB-C5437374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F1FF2-A40E-EFCB-DBD0-4D5ABF01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51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40188-987C-DE27-C518-FCBFDAB9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26C77-E655-272B-FAE6-3121D03B7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5B986-9B6B-E75F-F913-3327F7A42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5177E4-60BF-4C8D-A659-95F1E6F38172}" type="datetimeFigureOut">
              <a:rPr lang="en-GB" smtClean="0"/>
              <a:t>03/01/2025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EDCA2-420E-4269-DD37-1D32529D7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73440-F667-ACDF-1E6F-827E7CBA5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67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CD9222-BB0A-FBE1-69CE-5360337CAF9C}"/>
              </a:ext>
            </a:extLst>
          </p:cNvPr>
          <p:cNvSpPr/>
          <p:nvPr/>
        </p:nvSpPr>
        <p:spPr>
          <a:xfrm>
            <a:off x="1662545" y="1810098"/>
            <a:ext cx="2047010" cy="237951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468D79-0F2C-92B3-A5AE-E009A2D7722A}"/>
              </a:ext>
            </a:extLst>
          </p:cNvPr>
          <p:cNvSpPr txBox="1"/>
          <p:nvPr/>
        </p:nvSpPr>
        <p:spPr>
          <a:xfrm>
            <a:off x="2875453" y="3477410"/>
            <a:ext cx="352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E81399-2BBE-9BDD-6E59-5C65212D66A9}"/>
              </a:ext>
            </a:extLst>
          </p:cNvPr>
          <p:cNvSpPr txBox="1"/>
          <p:nvPr/>
        </p:nvSpPr>
        <p:spPr>
          <a:xfrm rot="10800000">
            <a:off x="4983291" y="2780845"/>
            <a:ext cx="677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QC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6A3C01-8DB6-C36C-7614-2479ED74506E}"/>
              </a:ext>
            </a:extLst>
          </p:cNvPr>
          <p:cNvSpPr/>
          <p:nvPr/>
        </p:nvSpPr>
        <p:spPr>
          <a:xfrm>
            <a:off x="4407164" y="2541426"/>
            <a:ext cx="857060" cy="126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E6E42-E333-7581-81B2-2DB7CC20374F}"/>
              </a:ext>
            </a:extLst>
          </p:cNvPr>
          <p:cNvSpPr txBox="1"/>
          <p:nvPr/>
        </p:nvSpPr>
        <p:spPr>
          <a:xfrm>
            <a:off x="7007629" y="548640"/>
            <a:ext cx="455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05 Tilt sensor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40627-9F9F-26F9-FCE7-04E718F1F67D}"/>
              </a:ext>
            </a:extLst>
          </p:cNvPr>
          <p:cNvSpPr txBox="1"/>
          <p:nvPr/>
        </p:nvSpPr>
        <p:spPr>
          <a:xfrm>
            <a:off x="1837124" y="3767650"/>
            <a:ext cx="276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9719EC-E7F7-124C-B623-8A0D225FF06B}"/>
              </a:ext>
            </a:extLst>
          </p:cNvPr>
          <p:cNvSpPr/>
          <p:nvPr/>
        </p:nvSpPr>
        <p:spPr>
          <a:xfrm>
            <a:off x="2156019" y="3782008"/>
            <a:ext cx="1057984" cy="3241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769D6A-926F-AB0E-5E52-02D39E23CCC2}"/>
              </a:ext>
            </a:extLst>
          </p:cNvPr>
          <p:cNvSpPr txBox="1"/>
          <p:nvPr/>
        </p:nvSpPr>
        <p:spPr>
          <a:xfrm>
            <a:off x="3291779" y="3767650"/>
            <a:ext cx="276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ED9EBBE-9D73-9476-2DCA-678A05AC0B1B}"/>
              </a:ext>
            </a:extLst>
          </p:cNvPr>
          <p:cNvSpPr/>
          <p:nvPr/>
        </p:nvSpPr>
        <p:spPr>
          <a:xfrm>
            <a:off x="2050316" y="3455602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FB990D-163F-5B49-1B89-71F973EADF49}"/>
              </a:ext>
            </a:extLst>
          </p:cNvPr>
          <p:cNvSpPr/>
          <p:nvPr/>
        </p:nvSpPr>
        <p:spPr>
          <a:xfrm>
            <a:off x="3143655" y="3455602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ECADB96-97A1-B12C-F01B-B0E1B8EA43B4}"/>
              </a:ext>
            </a:extLst>
          </p:cNvPr>
          <p:cNvSpPr/>
          <p:nvPr/>
        </p:nvSpPr>
        <p:spPr>
          <a:xfrm>
            <a:off x="2050316" y="1892031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8F6C50A-5389-0CD4-A751-50DF2F591F9A}"/>
              </a:ext>
            </a:extLst>
          </p:cNvPr>
          <p:cNvSpPr/>
          <p:nvPr/>
        </p:nvSpPr>
        <p:spPr>
          <a:xfrm>
            <a:off x="3143655" y="1892031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CCD1EB-3434-3B01-CF3B-81B1C82687D8}"/>
              </a:ext>
            </a:extLst>
          </p:cNvPr>
          <p:cNvSpPr/>
          <p:nvPr/>
        </p:nvSpPr>
        <p:spPr>
          <a:xfrm>
            <a:off x="4044261" y="1810098"/>
            <a:ext cx="2047010" cy="237951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B9E88A6-809F-DD67-1BAC-3A62DC815142}"/>
              </a:ext>
            </a:extLst>
          </p:cNvPr>
          <p:cNvSpPr/>
          <p:nvPr/>
        </p:nvSpPr>
        <p:spPr>
          <a:xfrm>
            <a:off x="4915420" y="3466125"/>
            <a:ext cx="375440" cy="1928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372A20-0B01-5FAB-8B12-6BFA88E3B8E7}"/>
              </a:ext>
            </a:extLst>
          </p:cNvPr>
          <p:cNvSpPr txBox="1"/>
          <p:nvPr/>
        </p:nvSpPr>
        <p:spPr>
          <a:xfrm>
            <a:off x="4938703" y="3231189"/>
            <a:ext cx="352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3FA0171-0976-1418-3B7D-0E8D1E951FFC}"/>
              </a:ext>
            </a:extLst>
          </p:cNvPr>
          <p:cNvSpPr/>
          <p:nvPr/>
        </p:nvSpPr>
        <p:spPr>
          <a:xfrm>
            <a:off x="4705131" y="2503488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20719D-2065-5D59-E22A-252C8968D6C8}"/>
              </a:ext>
            </a:extLst>
          </p:cNvPr>
          <p:cNvSpPr/>
          <p:nvPr/>
        </p:nvSpPr>
        <p:spPr>
          <a:xfrm>
            <a:off x="5223513" y="2503488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02B68BA-9645-3BF3-4357-F3DE49B16A4F}"/>
              </a:ext>
            </a:extLst>
          </p:cNvPr>
          <p:cNvSpPr/>
          <p:nvPr/>
        </p:nvSpPr>
        <p:spPr>
          <a:xfrm>
            <a:off x="4705131" y="3183054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F93ABBA-7AC9-EB65-BD39-44AFD45210F0}"/>
              </a:ext>
            </a:extLst>
          </p:cNvPr>
          <p:cNvSpPr/>
          <p:nvPr/>
        </p:nvSpPr>
        <p:spPr>
          <a:xfrm>
            <a:off x="5223513" y="3183054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FF19FC3-BA33-A165-194B-F1D635171ADC}"/>
              </a:ext>
            </a:extLst>
          </p:cNvPr>
          <p:cNvSpPr/>
          <p:nvPr/>
        </p:nvSpPr>
        <p:spPr>
          <a:xfrm>
            <a:off x="4763322" y="2810990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C4102EB-060E-9369-5DA6-1AD88620D182}"/>
              </a:ext>
            </a:extLst>
          </p:cNvPr>
          <p:cNvSpPr/>
          <p:nvPr/>
        </p:nvSpPr>
        <p:spPr>
          <a:xfrm>
            <a:off x="5165322" y="2810990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81C84-1B62-0CD0-49EA-0B7AD57F521A}"/>
              </a:ext>
            </a:extLst>
          </p:cNvPr>
          <p:cNvSpPr txBox="1"/>
          <p:nvPr/>
        </p:nvSpPr>
        <p:spPr>
          <a:xfrm>
            <a:off x="6985713" y="4098175"/>
            <a:ext cx="123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1      2     3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4F1FDA-560D-10AD-4A66-D71715798B44}"/>
              </a:ext>
            </a:extLst>
          </p:cNvPr>
          <p:cNvSpPr/>
          <p:nvPr/>
        </p:nvSpPr>
        <p:spPr>
          <a:xfrm>
            <a:off x="2357722" y="2566364"/>
            <a:ext cx="688487" cy="73378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235498-A71C-2482-1F1C-53A7E0E25820}"/>
              </a:ext>
            </a:extLst>
          </p:cNvPr>
          <p:cNvSpPr/>
          <p:nvPr/>
        </p:nvSpPr>
        <p:spPr>
          <a:xfrm>
            <a:off x="2332784" y="2503488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D8AC145-F1C5-0932-2A74-A50E9CBD798F}"/>
              </a:ext>
            </a:extLst>
          </p:cNvPr>
          <p:cNvSpPr/>
          <p:nvPr/>
        </p:nvSpPr>
        <p:spPr>
          <a:xfrm>
            <a:off x="2851166" y="2503488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39B9942-8EBA-B28D-23C3-8A5AB207B418}"/>
              </a:ext>
            </a:extLst>
          </p:cNvPr>
          <p:cNvSpPr/>
          <p:nvPr/>
        </p:nvSpPr>
        <p:spPr>
          <a:xfrm>
            <a:off x="2332784" y="3183054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CB84953-D183-EDDC-B326-C6710DA97833}"/>
              </a:ext>
            </a:extLst>
          </p:cNvPr>
          <p:cNvSpPr/>
          <p:nvPr/>
        </p:nvSpPr>
        <p:spPr>
          <a:xfrm>
            <a:off x="2851166" y="3183054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6B6BC5-28E2-1021-7B1F-CB7526271833}"/>
              </a:ext>
            </a:extLst>
          </p:cNvPr>
          <p:cNvSpPr txBox="1"/>
          <p:nvPr/>
        </p:nvSpPr>
        <p:spPr>
          <a:xfrm rot="10621706">
            <a:off x="2531540" y="2293346"/>
            <a:ext cx="352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CE1F122-4013-6733-0B41-F67B440EF555}"/>
              </a:ext>
            </a:extLst>
          </p:cNvPr>
          <p:cNvSpPr/>
          <p:nvPr/>
        </p:nvSpPr>
        <p:spPr>
          <a:xfrm>
            <a:off x="2525394" y="2765605"/>
            <a:ext cx="364449" cy="34383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3948AB-2B62-808C-DE86-5CF7E8A2553C}"/>
              </a:ext>
            </a:extLst>
          </p:cNvPr>
          <p:cNvSpPr/>
          <p:nvPr/>
        </p:nvSpPr>
        <p:spPr>
          <a:xfrm>
            <a:off x="2451868" y="2830597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0E48E10-A6A9-C3D8-2CFE-AB39DED752C2}"/>
              </a:ext>
            </a:extLst>
          </p:cNvPr>
          <p:cNvSpPr/>
          <p:nvPr/>
        </p:nvSpPr>
        <p:spPr>
          <a:xfrm>
            <a:off x="2789388" y="2830597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F242C1-B35C-A0E4-10A8-B5FEB24CF2C5}"/>
              </a:ext>
            </a:extLst>
          </p:cNvPr>
          <p:cNvSpPr/>
          <p:nvPr/>
        </p:nvSpPr>
        <p:spPr>
          <a:xfrm>
            <a:off x="2300120" y="3519465"/>
            <a:ext cx="589723" cy="2585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EB37DD-A07D-8E7D-1675-36F527E974A8}"/>
              </a:ext>
            </a:extLst>
          </p:cNvPr>
          <p:cNvSpPr/>
          <p:nvPr/>
        </p:nvSpPr>
        <p:spPr>
          <a:xfrm>
            <a:off x="1744980" y="1409700"/>
            <a:ext cx="1482630" cy="316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789B6C-5D75-C833-1A1D-140DADCBEE81}"/>
              </a:ext>
            </a:extLst>
          </p:cNvPr>
          <p:cNvSpPr txBox="1"/>
          <p:nvPr/>
        </p:nvSpPr>
        <p:spPr>
          <a:xfrm>
            <a:off x="1752599" y="1386840"/>
            <a:ext cx="78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HDX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550AC6-169C-91C6-5F82-F00BFBF128FD}"/>
              </a:ext>
            </a:extLst>
          </p:cNvPr>
          <p:cNvSpPr txBox="1"/>
          <p:nvPr/>
        </p:nvSpPr>
        <p:spPr>
          <a:xfrm>
            <a:off x="2386470" y="1386840"/>
            <a:ext cx="78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HDX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B59FE61-85E4-77E0-E9B9-712F7593C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0332" y="1829254"/>
            <a:ext cx="1315315" cy="226892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18C5401-CE86-1316-FB98-D235092385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6209" y="830347"/>
            <a:ext cx="2466975" cy="4000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B2A3CD-C6FB-CB6A-E924-DD38FC4CF470}"/>
              </a:ext>
            </a:extLst>
          </p:cNvPr>
          <p:cNvSpPr txBox="1"/>
          <p:nvPr/>
        </p:nvSpPr>
        <p:spPr>
          <a:xfrm>
            <a:off x="9828665" y="4752342"/>
            <a:ext cx="1238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1 2 3 4 5 6 7</a:t>
            </a:r>
          </a:p>
        </p:txBody>
      </p:sp>
    </p:spTree>
    <p:extLst>
      <p:ext uri="{BB962C8B-B14F-4D97-AF65-F5344CB8AC3E}">
        <p14:creationId xmlns:p14="http://schemas.microsoft.com/office/powerpoint/2010/main" val="87071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9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21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Dring, Mr P</dc:creator>
  <cp:lastModifiedBy>Dring, Mr P</cp:lastModifiedBy>
  <cp:revision>8</cp:revision>
  <dcterms:created xsi:type="dcterms:W3CDTF">2024-12-22T12:02:30Z</dcterms:created>
  <dcterms:modified xsi:type="dcterms:W3CDTF">2025-01-03T15:51:08Z</dcterms:modified>
</cp:coreProperties>
</file>