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  <p1510:client id="{B100D9CC-5085-4929-8487-48B94DD963C4}" v="16" dt="2024-12-23T11:44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B100D9CC-5085-4929-8487-48B94DD963C4}"/>
    <pc:docChg chg="undo custSel modSld">
      <pc:chgData name="Mr Dring" userId="51f35f63775b88cc" providerId="LiveId" clId="{B100D9CC-5085-4929-8487-48B94DD963C4}" dt="2024-12-23T11:44:22.095" v="251" actId="571"/>
      <pc:docMkLst>
        <pc:docMk/>
      </pc:docMkLst>
      <pc:sldChg chg="addSp delSp modSp mod">
        <pc:chgData name="Mr Dring" userId="51f35f63775b88cc" providerId="LiveId" clId="{B100D9CC-5085-4929-8487-48B94DD963C4}" dt="2024-12-23T11:44:22.095" v="251" actId="571"/>
        <pc:sldMkLst>
          <pc:docMk/>
          <pc:sldMk cId="870717569" sldId="256"/>
        </pc:sldMkLst>
        <pc:spChg chg="add mod">
          <ac:chgData name="Mr Dring" userId="51f35f63775b88cc" providerId="LiveId" clId="{B100D9CC-5085-4929-8487-48B94DD963C4}" dt="2024-12-23T11:26:31.410" v="62" actId="1036"/>
          <ac:spMkLst>
            <pc:docMk/>
            <pc:sldMk cId="870717569" sldId="256"/>
            <ac:spMk id="2" creationId="{16240627-9F9F-26F9-FCE7-04E718F1F67D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3" creationId="{53E258EF-413C-A88C-6063-AD70826B7BB9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4" creationId="{DBCD9222-BB0A-FBE1-69CE-5360337CAF9C}"/>
          </ac:spMkLst>
        </pc:spChg>
        <pc:spChg chg="add mod">
          <ac:chgData name="Mr Dring" userId="51f35f63775b88cc" providerId="LiveId" clId="{B100D9CC-5085-4929-8487-48B94DD963C4}" dt="2024-12-23T11:44:08.148" v="248"/>
          <ac:spMkLst>
            <pc:docMk/>
            <pc:sldMk cId="870717569" sldId="256"/>
            <ac:spMk id="5" creationId="{3D235498-A71C-2482-1F1C-53A7E0E25820}"/>
          </ac:spMkLst>
        </pc:spChg>
        <pc:spChg chg="del">
          <ac:chgData name="Mr Dring" userId="51f35f63775b88cc" providerId="LiveId" clId="{B100D9CC-5085-4929-8487-48B94DD963C4}" dt="2024-12-23T11:26:27.820" v="43" actId="478"/>
          <ac:spMkLst>
            <pc:docMk/>
            <pc:sldMk cId="870717569" sldId="256"/>
            <ac:spMk id="5" creationId="{AD048961-CC36-1082-DEB2-AB2C2A5BF30B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6" creationId="{49556911-1CC1-7B2C-C234-2626733E685C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7" creationId="{947B92A1-7553-EBE8-2A3A-110B6C8E94CA}"/>
          </ac:spMkLst>
        </pc:spChg>
        <pc:spChg chg="mod">
          <ac:chgData name="Mr Dring" userId="51f35f63775b88cc" providerId="LiveId" clId="{B100D9CC-5085-4929-8487-48B94DD963C4}" dt="2024-12-23T11:26:54.287" v="105" actId="1035"/>
          <ac:spMkLst>
            <pc:docMk/>
            <pc:sldMk cId="870717569" sldId="256"/>
            <ac:spMk id="8" creationId="{EA468D79-0F2C-92B3-A5AE-E009A2D7722A}"/>
          </ac:spMkLst>
        </pc:spChg>
        <pc:spChg chg="del">
          <ac:chgData name="Mr Dring" userId="51f35f63775b88cc" providerId="LiveId" clId="{B100D9CC-5085-4929-8487-48B94DD963C4}" dt="2024-12-23T11:26:14.226" v="40" actId="478"/>
          <ac:spMkLst>
            <pc:docMk/>
            <pc:sldMk cId="870717569" sldId="256"/>
            <ac:spMk id="9" creationId="{3080DD3B-5954-ECB4-4A19-989044530CA9}"/>
          </ac:spMkLst>
        </pc:spChg>
        <pc:spChg chg="add mod">
          <ac:chgData name="Mr Dring" userId="51f35f63775b88cc" providerId="LiveId" clId="{B100D9CC-5085-4929-8487-48B94DD963C4}" dt="2024-12-23T11:43:49.847" v="228" actId="571"/>
          <ac:spMkLst>
            <pc:docMk/>
            <pc:sldMk cId="870717569" sldId="256"/>
            <ac:spMk id="9" creationId="{85702A2F-2194-BC66-3513-53052B6CB38A}"/>
          </ac:spMkLst>
        </pc:spChg>
        <pc:spChg chg="add mod">
          <ac:chgData name="Mr Dring" userId="51f35f63775b88cc" providerId="LiveId" clId="{B100D9CC-5085-4929-8487-48B94DD963C4}" dt="2024-12-23T11:28:36.502" v="131" actId="1036"/>
          <ac:spMkLst>
            <pc:docMk/>
            <pc:sldMk cId="870717569" sldId="256"/>
            <ac:spMk id="10" creationId="{108E0BAB-DFBF-9214-8D07-DD48C0A3D4A6}"/>
          </ac:spMkLst>
        </pc:spChg>
        <pc:spChg chg="mod">
          <ac:chgData name="Mr Dring" userId="51f35f63775b88cc" providerId="LiveId" clId="{B100D9CC-5085-4929-8487-48B94DD963C4}" dt="2024-12-23T11:29:31.151" v="172" actId="1035"/>
          <ac:spMkLst>
            <pc:docMk/>
            <pc:sldMk cId="870717569" sldId="256"/>
            <ac:spMk id="12" creationId="{62E81399-2BBE-9BDD-6E59-5C65212D66A9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3" creationId="{26A9D348-B806-D00F-54AE-F840EB856149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3" creationId="{D0A0FEF0-9CA4-3251-3CBF-126D8E44A3F6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4" creationId="{8D7237DF-5C30-29FD-F935-300BBD830162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4" creationId="{D43AA80A-9A7C-74D0-A277-43757440E4DE}"/>
          </ac:spMkLst>
        </pc:spChg>
        <pc:spChg chg="add mod">
          <ac:chgData name="Mr Dring" userId="51f35f63775b88cc" providerId="LiveId" clId="{B100D9CC-5085-4929-8487-48B94DD963C4}" dt="2024-12-23T11:27:17.882" v="111" actId="1076"/>
          <ac:spMkLst>
            <pc:docMk/>
            <pc:sldMk cId="870717569" sldId="256"/>
            <ac:spMk id="15" creationId="{2B4C9872-ED0A-61E2-E232-9053BB42611C}"/>
          </ac:spMkLst>
        </pc:spChg>
        <pc:spChg chg="mod">
          <ac:chgData name="Mr Dring" userId="51f35f63775b88cc" providerId="LiveId" clId="{B100D9CC-5085-4929-8487-48B94DD963C4}" dt="2024-12-23T11:29:15.342" v="163" actId="1035"/>
          <ac:spMkLst>
            <pc:docMk/>
            <pc:sldMk cId="870717569" sldId="256"/>
            <ac:spMk id="16" creationId="{576A3C01-8DB6-C36C-7614-2479ED74506E}"/>
          </ac:spMkLst>
        </pc:spChg>
        <pc:spChg chg="mod">
          <ac:chgData name="Mr Dring" userId="51f35f63775b88cc" providerId="LiveId" clId="{B100D9CC-5085-4929-8487-48B94DD963C4}" dt="2024-12-23T11:31:39.615" v="207" actId="20577"/>
          <ac:spMkLst>
            <pc:docMk/>
            <pc:sldMk cId="870717569" sldId="256"/>
            <ac:spMk id="17" creationId="{692E6E42-E333-7581-81B2-2DB7CC20374F}"/>
          </ac:spMkLst>
        </pc:spChg>
        <pc:spChg chg="add mod">
          <ac:chgData name="Mr Dring" userId="51f35f63775b88cc" providerId="LiveId" clId="{B100D9CC-5085-4929-8487-48B94DD963C4}" dt="2024-12-23T11:28:21.970" v="127" actId="20577"/>
          <ac:spMkLst>
            <pc:docMk/>
            <pc:sldMk cId="870717569" sldId="256"/>
            <ac:spMk id="18" creationId="{E3C81BF0-D97F-66A6-5605-0ED70EEDB551}"/>
          </ac:spMkLst>
        </pc:spChg>
        <pc:spChg chg="add mod">
          <ac:chgData name="Mr Dring" userId="51f35f63775b88cc" providerId="LiveId" clId="{B100D9CC-5085-4929-8487-48B94DD963C4}" dt="2024-12-23T11:28:32.128" v="128" actId="571"/>
          <ac:spMkLst>
            <pc:docMk/>
            <pc:sldMk cId="870717569" sldId="256"/>
            <ac:spMk id="19" creationId="{A29719EC-E7F7-124C-B623-8A0D225FF06B}"/>
          </ac:spMkLst>
        </pc:spChg>
        <pc:spChg chg="add mod">
          <ac:chgData name="Mr Dring" userId="51f35f63775b88cc" providerId="LiveId" clId="{B100D9CC-5085-4929-8487-48B94DD963C4}" dt="2024-12-23T11:30:12.497" v="174" actId="20577"/>
          <ac:spMkLst>
            <pc:docMk/>
            <pc:sldMk cId="870717569" sldId="256"/>
            <ac:spMk id="20" creationId="{EC18F106-6B1B-7451-C910-86BBABDA0EE6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1" creationId="{78299851-119C-57EF-0896-B6DFEB43C4EC}"/>
          </ac:spMkLst>
        </pc:spChg>
        <pc:spChg chg="add mod">
          <ac:chgData name="Mr Dring" userId="51f35f63775b88cc" providerId="LiveId" clId="{B100D9CC-5085-4929-8487-48B94DD963C4}" dt="2024-12-23T11:31:00.746" v="205" actId="1036"/>
          <ac:spMkLst>
            <pc:docMk/>
            <pc:sldMk cId="870717569" sldId="256"/>
            <ac:spMk id="22" creationId="{57760F4F-6424-4B2C-B615-F0FD1338F5E7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3" creationId="{609C2D7B-18EC-18C4-775E-2D082AA572C1}"/>
          </ac:spMkLst>
        </pc:spChg>
        <pc:spChg chg="add">
          <ac:chgData name="Mr Dring" userId="51f35f63775b88cc" providerId="LiveId" clId="{B100D9CC-5085-4929-8487-48B94DD963C4}" dt="2024-12-23T11:44:13.679" v="249" actId="11529"/>
          <ac:spMkLst>
            <pc:docMk/>
            <pc:sldMk cId="870717569" sldId="256"/>
            <ac:spMk id="24" creationId="{63A51C31-B621-B33F-18A4-62FC25443C60}"/>
          </ac:spMkLst>
        </pc:spChg>
        <pc:spChg chg="add mod">
          <ac:chgData name="Mr Dring" userId="51f35f63775b88cc" providerId="LiveId" clId="{B100D9CC-5085-4929-8487-48B94DD963C4}" dt="2024-12-23T11:44:19.165" v="250" actId="571"/>
          <ac:spMkLst>
            <pc:docMk/>
            <pc:sldMk cId="870717569" sldId="256"/>
            <ac:spMk id="25" creationId="{E2083C81-932B-E083-4022-67DAFFCBB298}"/>
          </ac:spMkLst>
        </pc:spChg>
        <pc:spChg chg="add mod">
          <ac:chgData name="Mr Dring" userId="51f35f63775b88cc" providerId="LiveId" clId="{B100D9CC-5085-4929-8487-48B94DD963C4}" dt="2024-12-23T11:44:22.095" v="251" actId="571"/>
          <ac:spMkLst>
            <pc:docMk/>
            <pc:sldMk cId="870717569" sldId="256"/>
            <ac:spMk id="26" creationId="{02638B6E-7CBD-2EBF-A176-F052BF6F3692}"/>
          </ac:spMkLst>
        </pc:spChg>
      </pc:sldChg>
    </pc:docChg>
  </pc:docChgLst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D9222-BB0A-FBE1-69CE-5360337CAF9C}"/>
              </a:ext>
            </a:extLst>
          </p:cNvPr>
          <p:cNvSpPr/>
          <p:nvPr/>
        </p:nvSpPr>
        <p:spPr>
          <a:xfrm>
            <a:off x="1662545" y="1810098"/>
            <a:ext cx="2047010" cy="23795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8D79-0F2C-92B3-A5AE-E009A2D7722A}"/>
              </a:ext>
            </a:extLst>
          </p:cNvPr>
          <p:cNvSpPr txBox="1"/>
          <p:nvPr/>
        </p:nvSpPr>
        <p:spPr>
          <a:xfrm>
            <a:off x="2875453" y="3477410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81399-2BBE-9BDD-6E59-5C65212D66A9}"/>
              </a:ext>
            </a:extLst>
          </p:cNvPr>
          <p:cNvSpPr txBox="1"/>
          <p:nvPr/>
        </p:nvSpPr>
        <p:spPr>
          <a:xfrm rot="10800000">
            <a:off x="4983291" y="2780845"/>
            <a:ext cx="677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A3C01-8DB6-C36C-7614-2479ED74506E}"/>
              </a:ext>
            </a:extLst>
          </p:cNvPr>
          <p:cNvSpPr/>
          <p:nvPr/>
        </p:nvSpPr>
        <p:spPr>
          <a:xfrm>
            <a:off x="4407164" y="2541426"/>
            <a:ext cx="857060" cy="12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05 Tilt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40627-9F9F-26F9-FCE7-04E718F1F67D}"/>
              </a:ext>
            </a:extLst>
          </p:cNvPr>
          <p:cNvSpPr txBox="1"/>
          <p:nvPr/>
        </p:nvSpPr>
        <p:spPr>
          <a:xfrm>
            <a:off x="1837124" y="3767650"/>
            <a:ext cx="2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719EC-E7F7-124C-B623-8A0D225FF06B}"/>
              </a:ext>
            </a:extLst>
          </p:cNvPr>
          <p:cNvSpPr/>
          <p:nvPr/>
        </p:nvSpPr>
        <p:spPr>
          <a:xfrm>
            <a:off x="2156019" y="3782008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769D6A-926F-AB0E-5E52-02D39E23CCC2}"/>
              </a:ext>
            </a:extLst>
          </p:cNvPr>
          <p:cNvSpPr txBox="1"/>
          <p:nvPr/>
        </p:nvSpPr>
        <p:spPr>
          <a:xfrm>
            <a:off x="3291779" y="3767650"/>
            <a:ext cx="2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D9EBBE-9D73-9476-2DCA-678A05AC0B1B}"/>
              </a:ext>
            </a:extLst>
          </p:cNvPr>
          <p:cNvSpPr/>
          <p:nvPr/>
        </p:nvSpPr>
        <p:spPr>
          <a:xfrm>
            <a:off x="2050316" y="345560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FB990D-163F-5B49-1B89-71F973EADF49}"/>
              </a:ext>
            </a:extLst>
          </p:cNvPr>
          <p:cNvSpPr/>
          <p:nvPr/>
        </p:nvSpPr>
        <p:spPr>
          <a:xfrm>
            <a:off x="3143655" y="345560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ADB96-97A1-B12C-F01B-B0E1B8EA43B4}"/>
              </a:ext>
            </a:extLst>
          </p:cNvPr>
          <p:cNvSpPr/>
          <p:nvPr/>
        </p:nvSpPr>
        <p:spPr>
          <a:xfrm>
            <a:off x="2050316" y="1892031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6C50A-5389-0CD4-A751-50DF2F591F9A}"/>
              </a:ext>
            </a:extLst>
          </p:cNvPr>
          <p:cNvSpPr/>
          <p:nvPr/>
        </p:nvSpPr>
        <p:spPr>
          <a:xfrm>
            <a:off x="3143655" y="1892031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CCD1EB-3434-3B01-CF3B-81B1C82687D8}"/>
              </a:ext>
            </a:extLst>
          </p:cNvPr>
          <p:cNvSpPr/>
          <p:nvPr/>
        </p:nvSpPr>
        <p:spPr>
          <a:xfrm>
            <a:off x="4044261" y="1810098"/>
            <a:ext cx="2047010" cy="23795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9E88A6-809F-DD67-1BAC-3A62DC815142}"/>
              </a:ext>
            </a:extLst>
          </p:cNvPr>
          <p:cNvSpPr/>
          <p:nvPr/>
        </p:nvSpPr>
        <p:spPr>
          <a:xfrm>
            <a:off x="4915420" y="3466125"/>
            <a:ext cx="375440" cy="1928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72A20-0B01-5FAB-8B12-6BFA88E3B8E7}"/>
              </a:ext>
            </a:extLst>
          </p:cNvPr>
          <p:cNvSpPr txBox="1"/>
          <p:nvPr/>
        </p:nvSpPr>
        <p:spPr>
          <a:xfrm>
            <a:off x="4938703" y="3231189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FA0171-0976-1418-3B7D-0E8D1E951FFC}"/>
              </a:ext>
            </a:extLst>
          </p:cNvPr>
          <p:cNvSpPr/>
          <p:nvPr/>
        </p:nvSpPr>
        <p:spPr>
          <a:xfrm>
            <a:off x="4705131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20719D-2065-5D59-E22A-252C8968D6C8}"/>
              </a:ext>
            </a:extLst>
          </p:cNvPr>
          <p:cNvSpPr/>
          <p:nvPr/>
        </p:nvSpPr>
        <p:spPr>
          <a:xfrm>
            <a:off x="5223513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2B68BA-9645-3BF3-4357-F3DE49B16A4F}"/>
              </a:ext>
            </a:extLst>
          </p:cNvPr>
          <p:cNvSpPr/>
          <p:nvPr/>
        </p:nvSpPr>
        <p:spPr>
          <a:xfrm>
            <a:off x="4705131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3ABBA-7AC9-EB65-BD39-44AFD45210F0}"/>
              </a:ext>
            </a:extLst>
          </p:cNvPr>
          <p:cNvSpPr/>
          <p:nvPr/>
        </p:nvSpPr>
        <p:spPr>
          <a:xfrm>
            <a:off x="5223513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F19FC3-BA33-A165-194B-F1D635171ADC}"/>
              </a:ext>
            </a:extLst>
          </p:cNvPr>
          <p:cNvSpPr/>
          <p:nvPr/>
        </p:nvSpPr>
        <p:spPr>
          <a:xfrm>
            <a:off x="4763322" y="281099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4102EB-060E-9369-5DA6-1AD88620D182}"/>
              </a:ext>
            </a:extLst>
          </p:cNvPr>
          <p:cNvSpPr/>
          <p:nvPr/>
        </p:nvSpPr>
        <p:spPr>
          <a:xfrm>
            <a:off x="5165322" y="281099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81C84-1B62-0CD0-49EA-0B7AD57F521A}"/>
              </a:ext>
            </a:extLst>
          </p:cNvPr>
          <p:cNvSpPr txBox="1"/>
          <p:nvPr/>
        </p:nvSpPr>
        <p:spPr>
          <a:xfrm>
            <a:off x="6985713" y="4098175"/>
            <a:ext cx="12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1      2     3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F1FDA-560D-10AD-4A66-D71715798B44}"/>
              </a:ext>
            </a:extLst>
          </p:cNvPr>
          <p:cNvSpPr/>
          <p:nvPr/>
        </p:nvSpPr>
        <p:spPr>
          <a:xfrm>
            <a:off x="2357722" y="2566364"/>
            <a:ext cx="688487" cy="7337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35498-A71C-2482-1F1C-53A7E0E25820}"/>
              </a:ext>
            </a:extLst>
          </p:cNvPr>
          <p:cNvSpPr/>
          <p:nvPr/>
        </p:nvSpPr>
        <p:spPr>
          <a:xfrm>
            <a:off x="2332784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8AC145-F1C5-0932-2A74-A50E9CBD798F}"/>
              </a:ext>
            </a:extLst>
          </p:cNvPr>
          <p:cNvSpPr/>
          <p:nvPr/>
        </p:nvSpPr>
        <p:spPr>
          <a:xfrm>
            <a:off x="2851166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9B9942-8EBA-B28D-23C3-8A5AB207B418}"/>
              </a:ext>
            </a:extLst>
          </p:cNvPr>
          <p:cNvSpPr/>
          <p:nvPr/>
        </p:nvSpPr>
        <p:spPr>
          <a:xfrm>
            <a:off x="2332784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B84953-D183-EDDC-B326-C6710DA97833}"/>
              </a:ext>
            </a:extLst>
          </p:cNvPr>
          <p:cNvSpPr/>
          <p:nvPr/>
        </p:nvSpPr>
        <p:spPr>
          <a:xfrm>
            <a:off x="2851166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B6BC5-28E2-1021-7B1F-CB7526271833}"/>
              </a:ext>
            </a:extLst>
          </p:cNvPr>
          <p:cNvSpPr txBox="1"/>
          <p:nvPr/>
        </p:nvSpPr>
        <p:spPr>
          <a:xfrm rot="10621706">
            <a:off x="2531540" y="2293346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E1F122-4013-6733-0B41-F67B440EF555}"/>
              </a:ext>
            </a:extLst>
          </p:cNvPr>
          <p:cNvSpPr/>
          <p:nvPr/>
        </p:nvSpPr>
        <p:spPr>
          <a:xfrm>
            <a:off x="2525394" y="2765605"/>
            <a:ext cx="364449" cy="34383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3948AB-2B62-808C-DE86-5CF7E8A2553C}"/>
              </a:ext>
            </a:extLst>
          </p:cNvPr>
          <p:cNvSpPr/>
          <p:nvPr/>
        </p:nvSpPr>
        <p:spPr>
          <a:xfrm>
            <a:off x="2451868" y="2830597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E48E10-A6A9-C3D8-2CFE-AB39DED752C2}"/>
              </a:ext>
            </a:extLst>
          </p:cNvPr>
          <p:cNvSpPr/>
          <p:nvPr/>
        </p:nvSpPr>
        <p:spPr>
          <a:xfrm>
            <a:off x="2789388" y="2830597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F242C1-B35C-A0E4-10A8-B5FEB24CF2C5}"/>
              </a:ext>
            </a:extLst>
          </p:cNvPr>
          <p:cNvSpPr/>
          <p:nvPr/>
        </p:nvSpPr>
        <p:spPr>
          <a:xfrm>
            <a:off x="2300120" y="3519465"/>
            <a:ext cx="589723" cy="2585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EB37DD-A07D-8E7D-1675-36F527E974A8}"/>
              </a:ext>
            </a:extLst>
          </p:cNvPr>
          <p:cNvSpPr/>
          <p:nvPr/>
        </p:nvSpPr>
        <p:spPr>
          <a:xfrm>
            <a:off x="1744980" y="1409700"/>
            <a:ext cx="1482630" cy="316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89B6C-5D75-C833-1A1D-140DADCBEE81}"/>
              </a:ext>
            </a:extLst>
          </p:cNvPr>
          <p:cNvSpPr txBox="1"/>
          <p:nvPr/>
        </p:nvSpPr>
        <p:spPr>
          <a:xfrm>
            <a:off x="1752599" y="1386840"/>
            <a:ext cx="7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HDX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0AC6-169C-91C6-5F82-F00BFBF128FD}"/>
              </a:ext>
            </a:extLst>
          </p:cNvPr>
          <p:cNvSpPr txBox="1"/>
          <p:nvPr/>
        </p:nvSpPr>
        <p:spPr>
          <a:xfrm>
            <a:off x="2386470" y="1386840"/>
            <a:ext cx="7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HDX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59FE61-85E4-77E0-E9B9-712F7593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332" y="1829254"/>
            <a:ext cx="1315315" cy="22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7</cp:revision>
  <dcterms:created xsi:type="dcterms:W3CDTF">2024-12-22T12:02:30Z</dcterms:created>
  <dcterms:modified xsi:type="dcterms:W3CDTF">2025-01-03T13:52:06Z</dcterms:modified>
</cp:coreProperties>
</file>