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81F2A-3AAF-40A3-B6D1-8C631E5AAABE}" v="1" dt="2024-12-22T17:04:42.145"/>
    <p1510:client id="{B100D9CC-5085-4929-8487-48B94DD963C4}" v="16" dt="2024-12-23T11:44:2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Dring" userId="51f35f63775b88cc" providerId="LiveId" clId="{B100D9CC-5085-4929-8487-48B94DD963C4}"/>
    <pc:docChg chg="undo custSel modSld">
      <pc:chgData name="Mr Dring" userId="51f35f63775b88cc" providerId="LiveId" clId="{B100D9CC-5085-4929-8487-48B94DD963C4}" dt="2024-12-23T11:44:22.095" v="251" actId="571"/>
      <pc:docMkLst>
        <pc:docMk/>
      </pc:docMkLst>
      <pc:sldChg chg="addSp delSp modSp mod">
        <pc:chgData name="Mr Dring" userId="51f35f63775b88cc" providerId="LiveId" clId="{B100D9CC-5085-4929-8487-48B94DD963C4}" dt="2024-12-23T11:44:22.095" v="251" actId="571"/>
        <pc:sldMkLst>
          <pc:docMk/>
          <pc:sldMk cId="870717569" sldId="256"/>
        </pc:sldMkLst>
        <pc:spChg chg="add mod">
          <ac:chgData name="Mr Dring" userId="51f35f63775b88cc" providerId="LiveId" clId="{B100D9CC-5085-4929-8487-48B94DD963C4}" dt="2024-12-23T11:26:31.410" v="62" actId="1036"/>
          <ac:spMkLst>
            <pc:docMk/>
            <pc:sldMk cId="870717569" sldId="256"/>
            <ac:spMk id="2" creationId="{16240627-9F9F-26F9-FCE7-04E718F1F67D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3" creationId="{53E258EF-413C-A88C-6063-AD70826B7BB9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4" creationId="{DBCD9222-BB0A-FBE1-69CE-5360337CAF9C}"/>
          </ac:spMkLst>
        </pc:spChg>
        <pc:spChg chg="add mod">
          <ac:chgData name="Mr Dring" userId="51f35f63775b88cc" providerId="LiveId" clId="{B100D9CC-5085-4929-8487-48B94DD963C4}" dt="2024-12-23T11:44:08.148" v="248"/>
          <ac:spMkLst>
            <pc:docMk/>
            <pc:sldMk cId="870717569" sldId="256"/>
            <ac:spMk id="5" creationId="{3D235498-A71C-2482-1F1C-53A7E0E25820}"/>
          </ac:spMkLst>
        </pc:spChg>
        <pc:spChg chg="del">
          <ac:chgData name="Mr Dring" userId="51f35f63775b88cc" providerId="LiveId" clId="{B100D9CC-5085-4929-8487-48B94DD963C4}" dt="2024-12-23T11:26:27.820" v="43" actId="478"/>
          <ac:spMkLst>
            <pc:docMk/>
            <pc:sldMk cId="870717569" sldId="256"/>
            <ac:spMk id="5" creationId="{AD048961-CC36-1082-DEB2-AB2C2A5BF30B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6" creationId="{49556911-1CC1-7B2C-C234-2626733E685C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7" creationId="{947B92A1-7553-EBE8-2A3A-110B6C8E94CA}"/>
          </ac:spMkLst>
        </pc:spChg>
        <pc:spChg chg="mod">
          <ac:chgData name="Mr Dring" userId="51f35f63775b88cc" providerId="LiveId" clId="{B100D9CC-5085-4929-8487-48B94DD963C4}" dt="2024-12-23T11:26:54.287" v="105" actId="1035"/>
          <ac:spMkLst>
            <pc:docMk/>
            <pc:sldMk cId="870717569" sldId="256"/>
            <ac:spMk id="8" creationId="{EA468D79-0F2C-92B3-A5AE-E009A2D7722A}"/>
          </ac:spMkLst>
        </pc:spChg>
        <pc:spChg chg="del">
          <ac:chgData name="Mr Dring" userId="51f35f63775b88cc" providerId="LiveId" clId="{B100D9CC-5085-4929-8487-48B94DD963C4}" dt="2024-12-23T11:26:14.226" v="40" actId="478"/>
          <ac:spMkLst>
            <pc:docMk/>
            <pc:sldMk cId="870717569" sldId="256"/>
            <ac:spMk id="9" creationId="{3080DD3B-5954-ECB4-4A19-989044530CA9}"/>
          </ac:spMkLst>
        </pc:spChg>
        <pc:spChg chg="add mod">
          <ac:chgData name="Mr Dring" userId="51f35f63775b88cc" providerId="LiveId" clId="{B100D9CC-5085-4929-8487-48B94DD963C4}" dt="2024-12-23T11:43:49.847" v="228" actId="571"/>
          <ac:spMkLst>
            <pc:docMk/>
            <pc:sldMk cId="870717569" sldId="256"/>
            <ac:spMk id="9" creationId="{85702A2F-2194-BC66-3513-53052B6CB38A}"/>
          </ac:spMkLst>
        </pc:spChg>
        <pc:spChg chg="add mod">
          <ac:chgData name="Mr Dring" userId="51f35f63775b88cc" providerId="LiveId" clId="{B100D9CC-5085-4929-8487-48B94DD963C4}" dt="2024-12-23T11:28:36.502" v="131" actId="1036"/>
          <ac:spMkLst>
            <pc:docMk/>
            <pc:sldMk cId="870717569" sldId="256"/>
            <ac:spMk id="10" creationId="{108E0BAB-DFBF-9214-8D07-DD48C0A3D4A6}"/>
          </ac:spMkLst>
        </pc:spChg>
        <pc:spChg chg="mod">
          <ac:chgData name="Mr Dring" userId="51f35f63775b88cc" providerId="LiveId" clId="{B100D9CC-5085-4929-8487-48B94DD963C4}" dt="2024-12-23T11:29:31.151" v="172" actId="1035"/>
          <ac:spMkLst>
            <pc:docMk/>
            <pc:sldMk cId="870717569" sldId="256"/>
            <ac:spMk id="12" creationId="{62E81399-2BBE-9BDD-6E59-5C65212D66A9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3" creationId="{26A9D348-B806-D00F-54AE-F840EB856149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3" creationId="{D0A0FEF0-9CA4-3251-3CBF-126D8E44A3F6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4" creationId="{8D7237DF-5C30-29FD-F935-300BBD830162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4" creationId="{D43AA80A-9A7C-74D0-A277-43757440E4DE}"/>
          </ac:spMkLst>
        </pc:spChg>
        <pc:spChg chg="add mod">
          <ac:chgData name="Mr Dring" userId="51f35f63775b88cc" providerId="LiveId" clId="{B100D9CC-5085-4929-8487-48B94DD963C4}" dt="2024-12-23T11:27:17.882" v="111" actId="1076"/>
          <ac:spMkLst>
            <pc:docMk/>
            <pc:sldMk cId="870717569" sldId="256"/>
            <ac:spMk id="15" creationId="{2B4C9872-ED0A-61E2-E232-9053BB42611C}"/>
          </ac:spMkLst>
        </pc:spChg>
        <pc:spChg chg="mod">
          <ac:chgData name="Mr Dring" userId="51f35f63775b88cc" providerId="LiveId" clId="{B100D9CC-5085-4929-8487-48B94DD963C4}" dt="2024-12-23T11:29:15.342" v="163" actId="1035"/>
          <ac:spMkLst>
            <pc:docMk/>
            <pc:sldMk cId="870717569" sldId="256"/>
            <ac:spMk id="16" creationId="{576A3C01-8DB6-C36C-7614-2479ED74506E}"/>
          </ac:spMkLst>
        </pc:spChg>
        <pc:spChg chg="mod">
          <ac:chgData name="Mr Dring" userId="51f35f63775b88cc" providerId="LiveId" clId="{B100D9CC-5085-4929-8487-48B94DD963C4}" dt="2024-12-23T11:31:39.615" v="207" actId="20577"/>
          <ac:spMkLst>
            <pc:docMk/>
            <pc:sldMk cId="870717569" sldId="256"/>
            <ac:spMk id="17" creationId="{692E6E42-E333-7581-81B2-2DB7CC20374F}"/>
          </ac:spMkLst>
        </pc:spChg>
        <pc:spChg chg="add mod">
          <ac:chgData name="Mr Dring" userId="51f35f63775b88cc" providerId="LiveId" clId="{B100D9CC-5085-4929-8487-48B94DD963C4}" dt="2024-12-23T11:28:21.970" v="127" actId="20577"/>
          <ac:spMkLst>
            <pc:docMk/>
            <pc:sldMk cId="870717569" sldId="256"/>
            <ac:spMk id="18" creationId="{E3C81BF0-D97F-66A6-5605-0ED70EEDB551}"/>
          </ac:spMkLst>
        </pc:spChg>
        <pc:spChg chg="add mod">
          <ac:chgData name="Mr Dring" userId="51f35f63775b88cc" providerId="LiveId" clId="{B100D9CC-5085-4929-8487-48B94DD963C4}" dt="2024-12-23T11:28:32.128" v="128" actId="571"/>
          <ac:spMkLst>
            <pc:docMk/>
            <pc:sldMk cId="870717569" sldId="256"/>
            <ac:spMk id="19" creationId="{A29719EC-E7F7-124C-B623-8A0D225FF06B}"/>
          </ac:spMkLst>
        </pc:spChg>
        <pc:spChg chg="add mod">
          <ac:chgData name="Mr Dring" userId="51f35f63775b88cc" providerId="LiveId" clId="{B100D9CC-5085-4929-8487-48B94DD963C4}" dt="2024-12-23T11:30:12.497" v="174" actId="20577"/>
          <ac:spMkLst>
            <pc:docMk/>
            <pc:sldMk cId="870717569" sldId="256"/>
            <ac:spMk id="20" creationId="{EC18F106-6B1B-7451-C910-86BBABDA0EE6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1" creationId="{78299851-119C-57EF-0896-B6DFEB43C4EC}"/>
          </ac:spMkLst>
        </pc:spChg>
        <pc:spChg chg="add mod">
          <ac:chgData name="Mr Dring" userId="51f35f63775b88cc" providerId="LiveId" clId="{B100D9CC-5085-4929-8487-48B94DD963C4}" dt="2024-12-23T11:31:00.746" v="205" actId="1036"/>
          <ac:spMkLst>
            <pc:docMk/>
            <pc:sldMk cId="870717569" sldId="256"/>
            <ac:spMk id="22" creationId="{57760F4F-6424-4B2C-B615-F0FD1338F5E7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3" creationId="{609C2D7B-18EC-18C4-775E-2D082AA572C1}"/>
          </ac:spMkLst>
        </pc:spChg>
        <pc:spChg chg="add">
          <ac:chgData name="Mr Dring" userId="51f35f63775b88cc" providerId="LiveId" clId="{B100D9CC-5085-4929-8487-48B94DD963C4}" dt="2024-12-23T11:44:13.679" v="249" actId="11529"/>
          <ac:spMkLst>
            <pc:docMk/>
            <pc:sldMk cId="870717569" sldId="256"/>
            <ac:spMk id="24" creationId="{63A51C31-B621-B33F-18A4-62FC25443C60}"/>
          </ac:spMkLst>
        </pc:spChg>
        <pc:spChg chg="add mod">
          <ac:chgData name="Mr Dring" userId="51f35f63775b88cc" providerId="LiveId" clId="{B100D9CC-5085-4929-8487-48B94DD963C4}" dt="2024-12-23T11:44:19.165" v="250" actId="571"/>
          <ac:spMkLst>
            <pc:docMk/>
            <pc:sldMk cId="870717569" sldId="256"/>
            <ac:spMk id="25" creationId="{E2083C81-932B-E083-4022-67DAFFCBB298}"/>
          </ac:spMkLst>
        </pc:spChg>
        <pc:spChg chg="add mod">
          <ac:chgData name="Mr Dring" userId="51f35f63775b88cc" providerId="LiveId" clId="{B100D9CC-5085-4929-8487-48B94DD963C4}" dt="2024-12-23T11:44:22.095" v="251" actId="571"/>
          <ac:spMkLst>
            <pc:docMk/>
            <pc:sldMk cId="870717569" sldId="256"/>
            <ac:spMk id="26" creationId="{02638B6E-7CBD-2EBF-A176-F052BF6F3692}"/>
          </ac:spMkLst>
        </pc:spChg>
      </pc:sldChg>
    </pc:docChg>
  </pc:docChgLst>
  <pc:docChgLst>
    <pc:chgData name="Mr Dring" userId="51f35f63775b88cc" providerId="LiveId" clId="{8B881F2A-3AAF-40A3-B6D1-8C631E5AAABE}"/>
    <pc:docChg chg="modSld">
      <pc:chgData name="Mr Dring" userId="51f35f63775b88cc" providerId="LiveId" clId="{8B881F2A-3AAF-40A3-B6D1-8C631E5AAABE}" dt="2024-12-22T17:04:56.078" v="35" actId="14100"/>
      <pc:docMkLst>
        <pc:docMk/>
      </pc:docMkLst>
      <pc:sldChg chg="addSp modSp mod">
        <pc:chgData name="Mr Dring" userId="51f35f63775b88cc" providerId="LiveId" clId="{8B881F2A-3AAF-40A3-B6D1-8C631E5AAABE}" dt="2024-12-22T17:04:56.078" v="35" actId="14100"/>
        <pc:sldMkLst>
          <pc:docMk/>
          <pc:sldMk cId="870717569" sldId="256"/>
        </pc:sldMkLst>
        <pc:spChg chg="add mod">
          <ac:chgData name="Mr Dring" userId="51f35f63775b88cc" providerId="LiveId" clId="{8B881F2A-3AAF-40A3-B6D1-8C631E5AAABE}" dt="2024-12-22T17:04:56.078" v="35" actId="14100"/>
          <ac:spMkLst>
            <pc:docMk/>
            <pc:sldMk cId="870717569" sldId="256"/>
            <ac:spMk id="17" creationId="{692E6E42-E333-7581-81B2-2DB7CC203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178-C7FE-86E3-F48F-26459096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C261-E2F5-CC1B-AB76-5105B427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44B8-5CE6-CE20-63ED-19C1738D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CBB8-9264-AFB7-7D3E-9261F1E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0EA-E89A-6D05-0DB8-F57ABB8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A83-6676-1DFB-DC94-DCA7CDF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94ECF-42F5-C89C-4B8C-5D4B8BB4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9777-8D1D-9EE8-D492-FA820D35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0A39-0AB5-29F2-8E82-FCF1831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6580-9CB5-4C8D-0425-C2278DE8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A9B2-97C8-C18E-DB95-D7EFDCC4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28AB-3A5F-E566-E9DF-AB5CFE19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B938-2067-29DA-C28F-27229368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D13E-0E74-810B-8AF4-E41367E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F406-3B8D-BBB7-90DD-A0FC1CC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6D2-2011-861D-15F3-6DC06F47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F9F5-D7ED-AADD-6CED-B8A06411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4E0-578C-49D2-0B4E-1208C6D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EF3D-EAC0-19C2-6D37-30C24CC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929-02C8-5B29-F8FA-4DD3094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D489-4AF3-72A5-E673-961B0FAC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7115-D02B-5B9F-E3DD-D2914DC6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DA0-0EBA-E5DB-3CA7-5623E19C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2264-962B-B08F-9409-6A66BA9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902F-A365-8EE2-DED4-92409C46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7F0-3553-96F7-939C-A3747B2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C1BF-5227-177A-44B3-2201137C9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64A6-C9E7-3549-982F-C982642F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8077-9407-2785-F3FD-0BAD1DA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44F8-1ABE-9E25-08F5-5E967CAC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3AA3-EE21-58F8-1722-2DFE925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3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0BD-DA66-3E70-FC40-48443E4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CF63-0FCF-90A8-8170-04349C5F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62F18-3D26-7574-8065-EDD6B099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B6943-5656-7CA2-5CE9-BDB7F388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91C04-3E53-B0C0-DAD7-25A7A909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7B9D1-D1A0-8DEA-8DC5-AA7F136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3B25A-71E9-66D0-6370-F66A26D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AFBC2-69EB-C9C8-745A-2C198C1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579A-2D76-D762-663B-FF099C7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404F-A6CF-7B40-7BC6-72BE3CC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3EA8-FB68-DBF7-BEF3-92586F52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2B37F-1169-2911-ADBC-9595E85A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5F51-5DB3-0730-DC95-45C8B95A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38AD-80AF-0B74-0984-02F25003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94765-0434-2399-A97E-A086C446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4CFE-5695-59BA-397F-44C569FC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2D21-95A5-281D-BA21-0B0F28B0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F141-C2D8-2C2C-1649-B593610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A754-8A15-8447-693F-9A32A1FA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8684-A60A-EA35-1300-006FF8A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07DC-E8C1-C8CC-D334-80DEA18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6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1B45-0F3A-2EB5-2E0C-079828A7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D54D-A9B8-65CC-D8A6-4DE55A80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03F4-FB65-0983-27C7-F9E24F2A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CF1A-921C-4F8B-6214-2A5ADF4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44BB-6690-C9AB-4FDB-C543737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F1FF2-A40E-EFCB-DBD0-4D5ABF0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40188-987C-DE27-C518-FCBFDAB9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6C77-E655-272B-FAE6-3121D03B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B986-9B6B-E75F-F913-3327F7A4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177E4-60BF-4C8D-A659-95F1E6F38172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DCA2-420E-4269-DD37-1D32529D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3440-F667-ACDF-1E6F-827E7CB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92E6E42-E333-7581-81B2-2DB7CC20374F}"/>
              </a:ext>
            </a:extLst>
          </p:cNvPr>
          <p:cNvSpPr txBox="1"/>
          <p:nvPr/>
        </p:nvSpPr>
        <p:spPr>
          <a:xfrm>
            <a:off x="7007629" y="548640"/>
            <a:ext cx="45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05 Tilt sensor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81C84-1B62-0CD0-49EA-0B7AD57F521A}"/>
              </a:ext>
            </a:extLst>
          </p:cNvPr>
          <p:cNvSpPr txBox="1"/>
          <p:nvPr/>
        </p:nvSpPr>
        <p:spPr>
          <a:xfrm>
            <a:off x="6985713" y="4098175"/>
            <a:ext cx="123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1      2     3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59FE61-85E4-77E0-E9B9-712F7593C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332" y="1829254"/>
            <a:ext cx="1315315" cy="226892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18C5401-CE86-1316-FB98-D23509238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6209" y="830347"/>
            <a:ext cx="2466975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2A3CD-C6FB-CB6A-E924-DD38FC4CF470}"/>
              </a:ext>
            </a:extLst>
          </p:cNvPr>
          <p:cNvSpPr txBox="1"/>
          <p:nvPr/>
        </p:nvSpPr>
        <p:spPr>
          <a:xfrm>
            <a:off x="9828665" y="4752342"/>
            <a:ext cx="1238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1 2 3 4 5 6 7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505948-14FC-0AAE-039B-346E4BABE1AE}"/>
              </a:ext>
            </a:extLst>
          </p:cNvPr>
          <p:cNvSpPr/>
          <p:nvPr/>
        </p:nvSpPr>
        <p:spPr>
          <a:xfrm>
            <a:off x="3183775" y="917972"/>
            <a:ext cx="2842952" cy="318020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F385F-CB23-C79D-D5A6-0CDFF9DBB666}"/>
              </a:ext>
            </a:extLst>
          </p:cNvPr>
          <p:cNvSpPr txBox="1"/>
          <p:nvPr/>
        </p:nvSpPr>
        <p:spPr>
          <a:xfrm>
            <a:off x="1712422" y="21197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7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Dring, Mr P</dc:creator>
  <cp:lastModifiedBy>Dring, Mr P</cp:lastModifiedBy>
  <cp:revision>10</cp:revision>
  <dcterms:created xsi:type="dcterms:W3CDTF">2024-12-22T12:02:30Z</dcterms:created>
  <dcterms:modified xsi:type="dcterms:W3CDTF">2025-01-06T10:06:54Z</dcterms:modified>
</cp:coreProperties>
</file>