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ADA5FA-D517-4785-953B-850572C27E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words clouds 1114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8C79DA-34FB-4D69-885B-1846DC5D0C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2019-11-14 오후 8:58:51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Cases" id="2" name="slide2">
            <a:extLst>
              <a:ext uri="{FF2B5EF4-FFF2-40B4-BE49-F238E27FC236}">
                <a16:creationId xmlns:a16="http://schemas.microsoft.com/office/drawing/2014/main" id="{BCABC5A2-2202-4C14-BCB0-CAEBF4DDE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72" y="0"/>
            <a:ext cx="2549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Cases 1" id="3" name="slide3">
            <a:extLst>
              <a:ext uri="{FF2B5EF4-FFF2-40B4-BE49-F238E27FC236}">
                <a16:creationId xmlns:a16="http://schemas.microsoft.com/office/drawing/2014/main" id="{D470D641-D59F-4385-A2E8-64F3C7368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3" y="0"/>
            <a:ext cx="1141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inal" id="4" name="slide4">
            <a:extLst>
              <a:ext uri="{FF2B5EF4-FFF2-40B4-BE49-F238E27FC236}">
                <a16:creationId xmlns:a16="http://schemas.microsoft.com/office/drawing/2014/main" id="{E45F2AE0-EA0C-4050-8E1B-8963B9FDF3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07" y="0"/>
            <a:ext cx="3178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x" id="5" name="slide5">
            <a:extLst>
              <a:ext uri="{FF2B5EF4-FFF2-40B4-BE49-F238E27FC236}">
                <a16:creationId xmlns:a16="http://schemas.microsoft.com/office/drawing/2014/main" id="{75882A3D-FB80-4EEB-A383-DD6C21F359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99" y="0"/>
            <a:ext cx="453180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6" name="slide6">
            <a:extLst>
              <a:ext uri="{FF2B5EF4-FFF2-40B4-BE49-F238E27FC236}">
                <a16:creationId xmlns:a16="http://schemas.microsoft.com/office/drawing/2014/main" id="{A1B15B79-6E37-4FAE-ACD9-13D9D9588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17"/>
            <a:ext cx="12192000" cy="67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2019-11-15T01:58:53Z</dcterms:created>
  <dcterms:modified xsi:type="dcterms:W3CDTF">2019-11-15T01:58:53Z</dcterms:modified>
</cp:coreProperties>
</file>