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5FF3D4-5B1E-4F3D-A722-BFB82FB4B3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words clouds 1116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E0A88C-EAE6-4B26-AC19-F50C589D315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2019-11-16 오전 10:48:22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33387C61-F28C-4F51-B296-A4EB174AF6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" y="0"/>
            <a:ext cx="12183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Cases" id="2" name="slide2">
            <a:extLst>
              <a:ext uri="{FF2B5EF4-FFF2-40B4-BE49-F238E27FC236}">
                <a16:creationId xmlns:a16="http://schemas.microsoft.com/office/drawing/2014/main" id="{3615FCCA-21D6-4020-A995-8481C60E13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12" y="0"/>
            <a:ext cx="2706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Cases 1" id="3" name="slide3">
            <a:extLst>
              <a:ext uri="{FF2B5EF4-FFF2-40B4-BE49-F238E27FC236}">
                <a16:creationId xmlns:a16="http://schemas.microsoft.com/office/drawing/2014/main" id="{25B5E1D7-D7CF-4624-9E93-6E0AC65EA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" y="0"/>
            <a:ext cx="12117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inal" id="4" name="slide4">
            <a:extLst>
              <a:ext uri="{FF2B5EF4-FFF2-40B4-BE49-F238E27FC236}">
                <a16:creationId xmlns:a16="http://schemas.microsoft.com/office/drawing/2014/main" id="{CB4CE3C1-94C8-4B08-B820-E0F75B658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67" y="0"/>
            <a:ext cx="3374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x" id="5" name="slide5">
            <a:extLst>
              <a:ext uri="{FF2B5EF4-FFF2-40B4-BE49-F238E27FC236}">
                <a16:creationId xmlns:a16="http://schemas.microsoft.com/office/drawing/2014/main" id="{EC902A55-BEE0-43DB-BBC7-C2E5374155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3" y="0"/>
            <a:ext cx="48110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" id="6" name="slide6">
            <a:extLst>
              <a:ext uri="{FF2B5EF4-FFF2-40B4-BE49-F238E27FC236}">
                <a16:creationId xmlns:a16="http://schemas.microsoft.com/office/drawing/2014/main" id="{F66EB72A-4609-413B-BFF5-EF066A4809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81" y="0"/>
            <a:ext cx="693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inal" id="7" name="slide7">
            <a:extLst>
              <a:ext uri="{FF2B5EF4-FFF2-40B4-BE49-F238E27FC236}">
                <a16:creationId xmlns:a16="http://schemas.microsoft.com/office/drawing/2014/main" id="{7FEC0E28-2EB0-4AA9-B4CC-35F20253B9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99" y="0"/>
            <a:ext cx="691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inal (2)" id="8" name="slide8">
            <a:extLst>
              <a:ext uri="{FF2B5EF4-FFF2-40B4-BE49-F238E27FC236}">
                <a16:creationId xmlns:a16="http://schemas.microsoft.com/office/drawing/2014/main" id="{98720A50-EF0C-497B-A4A7-68CE99B861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56" y="0"/>
            <a:ext cx="5738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x" id="9" name="slide9">
            <a:extLst>
              <a:ext uri="{FF2B5EF4-FFF2-40B4-BE49-F238E27FC236}">
                <a16:creationId xmlns:a16="http://schemas.microsoft.com/office/drawing/2014/main" id="{6C864647-31D5-45B7-8FE0-A181E8CB2D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52" y="0"/>
            <a:ext cx="4924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2019-11-16T15:48:23Z</dcterms:created>
  <dcterms:modified xsi:type="dcterms:W3CDTF">2019-11-16T15:48:23Z</dcterms:modified>
</cp:coreProperties>
</file>