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5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93CF-0014-4466-95B2-C6D79E377185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05B4-A07D-4894-B3B0-D6450D6F2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8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93CF-0014-4466-95B2-C6D79E377185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05B4-A07D-4894-B3B0-D6450D6F2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75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93CF-0014-4466-95B2-C6D79E377185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05B4-A07D-4894-B3B0-D6450D6F2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86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93CF-0014-4466-95B2-C6D79E377185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05B4-A07D-4894-B3B0-D6450D6F2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30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93CF-0014-4466-95B2-C6D79E377185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05B4-A07D-4894-B3B0-D6450D6F2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02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93CF-0014-4466-95B2-C6D79E377185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05B4-A07D-4894-B3B0-D6450D6F2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79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93CF-0014-4466-95B2-C6D79E377185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05B4-A07D-4894-B3B0-D6450D6F2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84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93CF-0014-4466-95B2-C6D79E377185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05B4-A07D-4894-B3B0-D6450D6F2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84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93CF-0014-4466-95B2-C6D79E377185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05B4-A07D-4894-B3B0-D6450D6F2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73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93CF-0014-4466-95B2-C6D79E377185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05B4-A07D-4894-B3B0-D6450D6F2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13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93CF-0014-4466-95B2-C6D79E377185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05B4-A07D-4894-B3B0-D6450D6F2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03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E93CF-0014-4466-95B2-C6D79E377185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A05B4-A07D-4894-B3B0-D6450D6F2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20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D17F38-0B63-4459-8F01-3F7A40E1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45" y="966768"/>
            <a:ext cx="5838528" cy="510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0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84B0CD-A966-4AF3-88F8-B8EB5BACC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639" y="756351"/>
            <a:ext cx="3043662" cy="49941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8E4BB-5D79-453A-9F24-7A5B1F1E4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301" y="1361259"/>
            <a:ext cx="3107965" cy="455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0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412FBB-8F36-493D-A29B-885AD9BAA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523" y="1107678"/>
            <a:ext cx="5665854" cy="453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3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62B2F8-3846-4DA0-AA08-4822B891F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400" y="1281413"/>
            <a:ext cx="5643434" cy="429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9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de Grouchy</dc:creator>
  <cp:lastModifiedBy>Philip de Grouchy</cp:lastModifiedBy>
  <cp:revision>4</cp:revision>
  <dcterms:created xsi:type="dcterms:W3CDTF">2021-12-05T16:34:20Z</dcterms:created>
  <dcterms:modified xsi:type="dcterms:W3CDTF">2021-12-05T16:50:36Z</dcterms:modified>
</cp:coreProperties>
</file>